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4"/>
  </p:sldMasterIdLst>
  <p:notesMasterIdLst>
    <p:notesMasterId r:id="rId22"/>
  </p:notesMasterIdLst>
  <p:handoutMasterIdLst>
    <p:handoutMasterId r:id="rId23"/>
  </p:handoutMasterIdLst>
  <p:sldIdLst>
    <p:sldId id="350" r:id="rId5"/>
    <p:sldId id="367" r:id="rId6"/>
    <p:sldId id="352" r:id="rId7"/>
    <p:sldId id="371" r:id="rId8"/>
    <p:sldId id="373" r:id="rId9"/>
    <p:sldId id="366" r:id="rId10"/>
    <p:sldId id="370" r:id="rId11"/>
    <p:sldId id="368" r:id="rId12"/>
    <p:sldId id="369" r:id="rId13"/>
    <p:sldId id="372" r:id="rId14"/>
    <p:sldId id="375" r:id="rId15"/>
    <p:sldId id="356" r:id="rId16"/>
    <p:sldId id="374" r:id="rId17"/>
    <p:sldId id="377" r:id="rId18"/>
    <p:sldId id="378" r:id="rId19"/>
    <p:sldId id="376" r:id="rId20"/>
    <p:sldId id="34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6317A2-FFD0-4215-96B6-E304CB514E88}" v="102" dt="2022-04-18T13:27:06.21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226"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p:scale>
        <a:sx n="80" d="100"/>
        <a:sy n="80" d="100"/>
      </p:scale>
      <p:origin x="0" y="0"/>
    </p:cViewPr>
  </p:sorterViewPr>
  <p:notesViewPr>
    <p:cSldViewPr snapToGrid="0" showGuides="1">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oj Howale S" userId="f9ed583e8f5d671b" providerId="LiveId" clId="{5E6317A2-FFD0-4215-96B6-E304CB514E88}"/>
    <pc:docChg chg="undo custSel addSld delSld modSld sldOrd">
      <pc:chgData name="Manoj Howale S" userId="f9ed583e8f5d671b" providerId="LiveId" clId="{5E6317A2-FFD0-4215-96B6-E304CB514E88}" dt="2022-04-18T13:28:34.430" v="2563" actId="1076"/>
      <pc:docMkLst>
        <pc:docMk/>
      </pc:docMkLst>
      <pc:sldChg chg="del">
        <pc:chgData name="Manoj Howale S" userId="f9ed583e8f5d671b" providerId="LiveId" clId="{5E6317A2-FFD0-4215-96B6-E304CB514E88}" dt="2022-04-18T11:55:26.388" v="239" actId="2696"/>
        <pc:sldMkLst>
          <pc:docMk/>
          <pc:sldMk cId="2105465797" sldId="334"/>
        </pc:sldMkLst>
      </pc:sldChg>
      <pc:sldChg chg="addSp delSp modSp mod">
        <pc:chgData name="Manoj Howale S" userId="f9ed583e8f5d671b" providerId="LiveId" clId="{5E6317A2-FFD0-4215-96B6-E304CB514E88}" dt="2022-04-18T13:20:34.586" v="2383" actId="207"/>
        <pc:sldMkLst>
          <pc:docMk/>
          <pc:sldMk cId="2336677316" sldId="343"/>
        </pc:sldMkLst>
        <pc:spChg chg="mod">
          <ac:chgData name="Manoj Howale S" userId="f9ed583e8f5d671b" providerId="LiveId" clId="{5E6317A2-FFD0-4215-96B6-E304CB514E88}" dt="2022-04-18T12:33:34.710" v="913" actId="1076"/>
          <ac:spMkLst>
            <pc:docMk/>
            <pc:sldMk cId="2336677316" sldId="343"/>
            <ac:spMk id="2" creationId="{51DF3D98-3C30-4CFC-8643-C81E829C8C25}"/>
          </ac:spMkLst>
        </pc:spChg>
        <pc:spChg chg="add del mod">
          <ac:chgData name="Manoj Howale S" userId="f9ed583e8f5d671b" providerId="LiveId" clId="{5E6317A2-FFD0-4215-96B6-E304CB514E88}" dt="2022-04-18T12:33:13.530" v="904" actId="478"/>
          <ac:spMkLst>
            <pc:docMk/>
            <pc:sldMk cId="2336677316" sldId="343"/>
            <ac:spMk id="4" creationId="{0B103148-739B-48AC-9EC6-6E868C9C3361}"/>
          </ac:spMkLst>
        </pc:spChg>
        <pc:spChg chg="add mod">
          <ac:chgData name="Manoj Howale S" userId="f9ed583e8f5d671b" providerId="LiveId" clId="{5E6317A2-FFD0-4215-96B6-E304CB514E88}" dt="2022-04-18T13:20:34.586" v="2383" actId="207"/>
          <ac:spMkLst>
            <pc:docMk/>
            <pc:sldMk cId="2336677316" sldId="343"/>
            <ac:spMk id="4" creationId="{F620DFD9-111C-4185-8EAC-2ADF202EBD2F}"/>
          </ac:spMkLst>
        </pc:spChg>
        <pc:spChg chg="add del mod">
          <ac:chgData name="Manoj Howale S" userId="f9ed583e8f5d671b" providerId="LiveId" clId="{5E6317A2-FFD0-4215-96B6-E304CB514E88}" dt="2022-04-18T12:33:16.695" v="906" actId="478"/>
          <ac:spMkLst>
            <pc:docMk/>
            <pc:sldMk cId="2336677316" sldId="343"/>
            <ac:spMk id="6" creationId="{25EA3D41-50AF-4F03-B77D-CCAA01F24597}"/>
          </ac:spMkLst>
        </pc:spChg>
        <pc:spChg chg="add del mod">
          <ac:chgData name="Manoj Howale S" userId="f9ed583e8f5d671b" providerId="LiveId" clId="{5E6317A2-FFD0-4215-96B6-E304CB514E88}" dt="2022-04-18T12:33:19.352" v="908" actId="478"/>
          <ac:spMkLst>
            <pc:docMk/>
            <pc:sldMk cId="2336677316" sldId="343"/>
            <ac:spMk id="8" creationId="{B6F89D0A-94B4-4426-A02B-9DE44D46602E}"/>
          </ac:spMkLst>
        </pc:spChg>
        <pc:spChg chg="del">
          <ac:chgData name="Manoj Howale S" userId="f9ed583e8f5d671b" providerId="LiveId" clId="{5E6317A2-FFD0-4215-96B6-E304CB514E88}" dt="2022-04-18T12:33:18.359" v="907" actId="478"/>
          <ac:spMkLst>
            <pc:docMk/>
            <pc:sldMk cId="2336677316" sldId="343"/>
            <ac:spMk id="9" creationId="{76767661-63CB-A645-82F2-3B860E338B67}"/>
          </ac:spMkLst>
        </pc:spChg>
        <pc:spChg chg="del">
          <ac:chgData name="Manoj Howale S" userId="f9ed583e8f5d671b" providerId="LiveId" clId="{5E6317A2-FFD0-4215-96B6-E304CB514E88}" dt="2022-04-18T12:33:14.970" v="905" actId="478"/>
          <ac:spMkLst>
            <pc:docMk/>
            <pc:sldMk cId="2336677316" sldId="343"/>
            <ac:spMk id="11" creationId="{F0F25866-5DB1-334A-8037-692579FBDE39}"/>
          </ac:spMkLst>
        </pc:spChg>
        <pc:spChg chg="add del mod">
          <ac:chgData name="Manoj Howale S" userId="f9ed583e8f5d671b" providerId="LiveId" clId="{5E6317A2-FFD0-4215-96B6-E304CB514E88}" dt="2022-04-18T13:20:30.589" v="2381" actId="478"/>
          <ac:spMkLst>
            <pc:docMk/>
            <pc:sldMk cId="2336677316" sldId="343"/>
            <ac:spMk id="12" creationId="{41EF4A86-EAE4-4F8B-833A-C770315F882B}"/>
          </ac:spMkLst>
        </pc:spChg>
        <pc:picChg chg="del">
          <ac:chgData name="Manoj Howale S" userId="f9ed583e8f5d671b" providerId="LiveId" clId="{5E6317A2-FFD0-4215-96B6-E304CB514E88}" dt="2022-04-18T12:33:12.235" v="903" actId="478"/>
          <ac:picMkLst>
            <pc:docMk/>
            <pc:sldMk cId="2336677316" sldId="343"/>
            <ac:picMk id="13" creationId="{EC944911-7CDD-41CC-A7F0-5B0CF85D545C}"/>
          </ac:picMkLst>
        </pc:picChg>
      </pc:sldChg>
      <pc:sldChg chg="addSp delSp modSp mod">
        <pc:chgData name="Manoj Howale S" userId="f9ed583e8f5d671b" providerId="LiveId" clId="{5E6317A2-FFD0-4215-96B6-E304CB514E88}" dt="2022-04-18T13:18:04.804" v="2324" actId="1076"/>
        <pc:sldMkLst>
          <pc:docMk/>
          <pc:sldMk cId="2960950710" sldId="350"/>
        </pc:sldMkLst>
        <pc:spChg chg="mod">
          <ac:chgData name="Manoj Howale S" userId="f9ed583e8f5d671b" providerId="LiveId" clId="{5E6317A2-FFD0-4215-96B6-E304CB514E88}" dt="2022-04-18T12:13:55.499" v="560" actId="20577"/>
          <ac:spMkLst>
            <pc:docMk/>
            <pc:sldMk cId="2960950710" sldId="350"/>
            <ac:spMk id="4" creationId="{25794EC8-1BAA-4832-8BAB-CB6792C359FB}"/>
          </ac:spMkLst>
        </pc:spChg>
        <pc:spChg chg="add del mod">
          <ac:chgData name="Manoj Howale S" userId="f9ed583e8f5d671b" providerId="LiveId" clId="{5E6317A2-FFD0-4215-96B6-E304CB514E88}" dt="2022-04-18T13:17:55.409" v="2320" actId="21"/>
          <ac:spMkLst>
            <pc:docMk/>
            <pc:sldMk cId="2960950710" sldId="350"/>
            <ac:spMk id="5" creationId="{A4A9B8F4-3E78-4419-A34A-13EBFAB72C28}"/>
          </ac:spMkLst>
        </pc:spChg>
        <pc:spChg chg="add mod">
          <ac:chgData name="Manoj Howale S" userId="f9ed583e8f5d671b" providerId="LiveId" clId="{5E6317A2-FFD0-4215-96B6-E304CB514E88}" dt="2022-04-18T13:18:04.804" v="2324" actId="1076"/>
          <ac:spMkLst>
            <pc:docMk/>
            <pc:sldMk cId="2960950710" sldId="350"/>
            <ac:spMk id="6" creationId="{D8D5BDD6-ACE2-4BFC-AD19-8A2708C4C154}"/>
          </ac:spMkLst>
        </pc:spChg>
      </pc:sldChg>
      <pc:sldChg chg="addSp delSp modSp mod ord modClrScheme chgLayout">
        <pc:chgData name="Manoj Howale S" userId="f9ed583e8f5d671b" providerId="LiveId" clId="{5E6317A2-FFD0-4215-96B6-E304CB514E88}" dt="2022-04-18T13:18:25.304" v="2337" actId="113"/>
        <pc:sldMkLst>
          <pc:docMk/>
          <pc:sldMk cId="289860937" sldId="352"/>
        </pc:sldMkLst>
        <pc:spChg chg="mod ord">
          <ac:chgData name="Manoj Howale S" userId="f9ed583e8f5d671b" providerId="LiveId" clId="{5E6317A2-FFD0-4215-96B6-E304CB514E88}" dt="2022-04-18T11:50:25.036" v="182" actId="1076"/>
          <ac:spMkLst>
            <pc:docMk/>
            <pc:sldMk cId="289860937" sldId="352"/>
            <ac:spMk id="2" creationId="{2DD54756-A790-C845-A85F-35391529E591}"/>
          </ac:spMkLst>
        </pc:spChg>
        <pc:spChg chg="del">
          <ac:chgData name="Manoj Howale S" userId="f9ed583e8f5d671b" providerId="LiveId" clId="{5E6317A2-FFD0-4215-96B6-E304CB514E88}" dt="2022-04-18T11:46:59.509" v="135" actId="478"/>
          <ac:spMkLst>
            <pc:docMk/>
            <pc:sldMk cId="289860937" sldId="352"/>
            <ac:spMk id="3" creationId="{91AA5D8C-0134-F046-A548-3465F817747C}"/>
          </ac:spMkLst>
        </pc:spChg>
        <pc:spChg chg="del">
          <ac:chgData name="Manoj Howale S" userId="f9ed583e8f5d671b" providerId="LiveId" clId="{5E6317A2-FFD0-4215-96B6-E304CB514E88}" dt="2022-04-18T11:46:59.509" v="135" actId="478"/>
          <ac:spMkLst>
            <pc:docMk/>
            <pc:sldMk cId="289860937" sldId="352"/>
            <ac:spMk id="4" creationId="{C7EC6698-132B-1143-A2A9-00A97D9572D8}"/>
          </ac:spMkLst>
        </pc:spChg>
        <pc:spChg chg="del">
          <ac:chgData name="Manoj Howale S" userId="f9ed583e8f5d671b" providerId="LiveId" clId="{5E6317A2-FFD0-4215-96B6-E304CB514E88}" dt="2022-04-18T11:46:59.509" v="135" actId="478"/>
          <ac:spMkLst>
            <pc:docMk/>
            <pc:sldMk cId="289860937" sldId="352"/>
            <ac:spMk id="5" creationId="{6979C7D4-91CF-6443-91D5-65DC860B407D}"/>
          </ac:spMkLst>
        </pc:spChg>
        <pc:spChg chg="del">
          <ac:chgData name="Manoj Howale S" userId="f9ed583e8f5d671b" providerId="LiveId" clId="{5E6317A2-FFD0-4215-96B6-E304CB514E88}" dt="2022-04-18T11:46:59.509" v="135" actId="478"/>
          <ac:spMkLst>
            <pc:docMk/>
            <pc:sldMk cId="289860937" sldId="352"/>
            <ac:spMk id="6" creationId="{C0015C52-08ED-464E-B7E8-24892D9C1319}"/>
          </ac:spMkLst>
        </pc:spChg>
        <pc:spChg chg="del">
          <ac:chgData name="Manoj Howale S" userId="f9ed583e8f5d671b" providerId="LiveId" clId="{5E6317A2-FFD0-4215-96B6-E304CB514E88}" dt="2022-04-18T11:46:59.509" v="135" actId="478"/>
          <ac:spMkLst>
            <pc:docMk/>
            <pc:sldMk cId="289860937" sldId="352"/>
            <ac:spMk id="7" creationId="{3E1C152D-1AA6-9242-B5C9-B06EEE4F9661}"/>
          </ac:spMkLst>
        </pc:spChg>
        <pc:spChg chg="del">
          <ac:chgData name="Manoj Howale S" userId="f9ed583e8f5d671b" providerId="LiveId" clId="{5E6317A2-FFD0-4215-96B6-E304CB514E88}" dt="2022-04-18T11:46:59.509" v="135" actId="478"/>
          <ac:spMkLst>
            <pc:docMk/>
            <pc:sldMk cId="289860937" sldId="352"/>
            <ac:spMk id="8" creationId="{B32B0C1D-C221-7C47-B7D6-77E7BDB41749}"/>
          </ac:spMkLst>
        </pc:spChg>
        <pc:spChg chg="del">
          <ac:chgData name="Manoj Howale S" userId="f9ed583e8f5d671b" providerId="LiveId" clId="{5E6317A2-FFD0-4215-96B6-E304CB514E88}" dt="2022-04-18T11:46:59.509" v="135" actId="478"/>
          <ac:spMkLst>
            <pc:docMk/>
            <pc:sldMk cId="289860937" sldId="352"/>
            <ac:spMk id="9" creationId="{38FB4732-AB07-C54D-AF44-F8ADB6D2B8B6}"/>
          </ac:spMkLst>
        </pc:spChg>
        <pc:spChg chg="del">
          <ac:chgData name="Manoj Howale S" userId="f9ed583e8f5d671b" providerId="LiveId" clId="{5E6317A2-FFD0-4215-96B6-E304CB514E88}" dt="2022-04-18T11:46:59.509" v="135" actId="478"/>
          <ac:spMkLst>
            <pc:docMk/>
            <pc:sldMk cId="289860937" sldId="352"/>
            <ac:spMk id="10" creationId="{69BD3932-D1D0-1045-BD96-8B26F11B8515}"/>
          </ac:spMkLst>
        </pc:spChg>
        <pc:spChg chg="del">
          <ac:chgData name="Manoj Howale S" userId="f9ed583e8f5d671b" providerId="LiveId" clId="{5E6317A2-FFD0-4215-96B6-E304CB514E88}" dt="2022-04-18T11:46:59.509" v="135" actId="478"/>
          <ac:spMkLst>
            <pc:docMk/>
            <pc:sldMk cId="289860937" sldId="352"/>
            <ac:spMk id="11" creationId="{7F247A08-A350-EF44-9F10-FC72B5466602}"/>
          </ac:spMkLst>
        </pc:spChg>
        <pc:spChg chg="del">
          <ac:chgData name="Manoj Howale S" userId="f9ed583e8f5d671b" providerId="LiveId" clId="{5E6317A2-FFD0-4215-96B6-E304CB514E88}" dt="2022-04-18T11:46:59.509" v="135" actId="478"/>
          <ac:spMkLst>
            <pc:docMk/>
            <pc:sldMk cId="289860937" sldId="352"/>
            <ac:spMk id="12" creationId="{B115086E-2AC3-4F4D-8F85-104CFA64FECF}"/>
          </ac:spMkLst>
        </pc:spChg>
        <pc:spChg chg="del">
          <ac:chgData name="Manoj Howale S" userId="f9ed583e8f5d671b" providerId="LiveId" clId="{5E6317A2-FFD0-4215-96B6-E304CB514E88}" dt="2022-04-18T11:36:22.030" v="9" actId="478"/>
          <ac:spMkLst>
            <pc:docMk/>
            <pc:sldMk cId="289860937" sldId="352"/>
            <ac:spMk id="13" creationId="{2D9626DF-C81E-004B-9A70-7EF103792475}"/>
          </ac:spMkLst>
        </pc:spChg>
        <pc:spChg chg="del mod">
          <ac:chgData name="Manoj Howale S" userId="f9ed583e8f5d671b" providerId="LiveId" clId="{5E6317A2-FFD0-4215-96B6-E304CB514E88}" dt="2022-04-18T11:38:49.228" v="44" actId="478"/>
          <ac:spMkLst>
            <pc:docMk/>
            <pc:sldMk cId="289860937" sldId="352"/>
            <ac:spMk id="14" creationId="{C0BAE34D-BF83-084B-A10C-EB85694B9ACF}"/>
          </ac:spMkLst>
        </pc:spChg>
        <pc:spChg chg="mod ord">
          <ac:chgData name="Manoj Howale S" userId="f9ed583e8f5d671b" providerId="LiveId" clId="{5E6317A2-FFD0-4215-96B6-E304CB514E88}" dt="2022-04-18T13:18:25.304" v="2337" actId="113"/>
          <ac:spMkLst>
            <pc:docMk/>
            <pc:sldMk cId="289860937" sldId="352"/>
            <ac:spMk id="15" creationId="{329469AE-B59A-AA41-9085-106D011808F5}"/>
          </ac:spMkLst>
        </pc:spChg>
        <pc:spChg chg="add del mod">
          <ac:chgData name="Manoj Howale S" userId="f9ed583e8f5d671b" providerId="LiveId" clId="{5E6317A2-FFD0-4215-96B6-E304CB514E88}" dt="2022-04-18T11:47:08.409" v="136" actId="478"/>
          <ac:spMkLst>
            <pc:docMk/>
            <pc:sldMk cId="289860937" sldId="352"/>
            <ac:spMk id="17" creationId="{6A140685-0A0C-49C2-B247-B918395AD036}"/>
          </ac:spMkLst>
        </pc:spChg>
        <pc:spChg chg="add del mod">
          <ac:chgData name="Manoj Howale S" userId="f9ed583e8f5d671b" providerId="LiveId" clId="{5E6317A2-FFD0-4215-96B6-E304CB514E88}" dt="2022-04-18T11:47:08.409" v="136" actId="478"/>
          <ac:spMkLst>
            <pc:docMk/>
            <pc:sldMk cId="289860937" sldId="352"/>
            <ac:spMk id="19" creationId="{28C975D6-F8C4-4CB5-BAE3-8A5D594C9526}"/>
          </ac:spMkLst>
        </pc:spChg>
        <pc:spChg chg="add del mod">
          <ac:chgData name="Manoj Howale S" userId="f9ed583e8f5d671b" providerId="LiveId" clId="{5E6317A2-FFD0-4215-96B6-E304CB514E88}" dt="2022-04-18T11:47:08.409" v="136" actId="478"/>
          <ac:spMkLst>
            <pc:docMk/>
            <pc:sldMk cId="289860937" sldId="352"/>
            <ac:spMk id="21" creationId="{279B976B-5201-4649-9F2D-DEAC4A5CB59F}"/>
          </ac:spMkLst>
        </pc:spChg>
        <pc:spChg chg="add del mod">
          <ac:chgData name="Manoj Howale S" userId="f9ed583e8f5d671b" providerId="LiveId" clId="{5E6317A2-FFD0-4215-96B6-E304CB514E88}" dt="2022-04-18T11:47:08.409" v="136" actId="478"/>
          <ac:spMkLst>
            <pc:docMk/>
            <pc:sldMk cId="289860937" sldId="352"/>
            <ac:spMk id="23" creationId="{B982978B-3F65-4EC1-BEEE-FECA595E1445}"/>
          </ac:spMkLst>
        </pc:spChg>
        <pc:spChg chg="add del mod">
          <ac:chgData name="Manoj Howale S" userId="f9ed583e8f5d671b" providerId="LiveId" clId="{5E6317A2-FFD0-4215-96B6-E304CB514E88}" dt="2022-04-18T11:47:08.409" v="136" actId="478"/>
          <ac:spMkLst>
            <pc:docMk/>
            <pc:sldMk cId="289860937" sldId="352"/>
            <ac:spMk id="25" creationId="{E165D5B3-BB58-42EB-9705-2BDE63C7663F}"/>
          </ac:spMkLst>
        </pc:spChg>
        <pc:spChg chg="add del mod">
          <ac:chgData name="Manoj Howale S" userId="f9ed583e8f5d671b" providerId="LiveId" clId="{5E6317A2-FFD0-4215-96B6-E304CB514E88}" dt="2022-04-18T11:47:08.409" v="136" actId="478"/>
          <ac:spMkLst>
            <pc:docMk/>
            <pc:sldMk cId="289860937" sldId="352"/>
            <ac:spMk id="27" creationId="{40E7425D-2BF7-4C3E-A6BF-49BE9584FCEC}"/>
          </ac:spMkLst>
        </pc:spChg>
        <pc:spChg chg="add del mod">
          <ac:chgData name="Manoj Howale S" userId="f9ed583e8f5d671b" providerId="LiveId" clId="{5E6317A2-FFD0-4215-96B6-E304CB514E88}" dt="2022-04-18T11:47:08.409" v="136" actId="478"/>
          <ac:spMkLst>
            <pc:docMk/>
            <pc:sldMk cId="289860937" sldId="352"/>
            <ac:spMk id="29" creationId="{3A0EA7FB-CD81-4308-8FB7-BFC0FE721052}"/>
          </ac:spMkLst>
        </pc:spChg>
        <pc:spChg chg="add del mod">
          <ac:chgData name="Manoj Howale S" userId="f9ed583e8f5d671b" providerId="LiveId" clId="{5E6317A2-FFD0-4215-96B6-E304CB514E88}" dt="2022-04-18T11:47:08.409" v="136" actId="478"/>
          <ac:spMkLst>
            <pc:docMk/>
            <pc:sldMk cId="289860937" sldId="352"/>
            <ac:spMk id="31" creationId="{0FEB2719-C7BF-4754-B895-8F770F982373}"/>
          </ac:spMkLst>
        </pc:spChg>
        <pc:spChg chg="add del mod">
          <ac:chgData name="Manoj Howale S" userId="f9ed583e8f5d671b" providerId="LiveId" clId="{5E6317A2-FFD0-4215-96B6-E304CB514E88}" dt="2022-04-18T11:47:08.409" v="136" actId="478"/>
          <ac:spMkLst>
            <pc:docMk/>
            <pc:sldMk cId="289860937" sldId="352"/>
            <ac:spMk id="33" creationId="{B7BFEAB8-A9A8-413C-A775-74BAEB9FF1E0}"/>
          </ac:spMkLst>
        </pc:spChg>
        <pc:spChg chg="add del mod">
          <ac:chgData name="Manoj Howale S" userId="f9ed583e8f5d671b" providerId="LiveId" clId="{5E6317A2-FFD0-4215-96B6-E304CB514E88}" dt="2022-04-18T11:47:08.409" v="136" actId="478"/>
          <ac:spMkLst>
            <pc:docMk/>
            <pc:sldMk cId="289860937" sldId="352"/>
            <ac:spMk id="35" creationId="{04C9F343-D268-4566-B292-DDE92763337B}"/>
          </ac:spMkLst>
        </pc:spChg>
        <pc:spChg chg="add mod">
          <ac:chgData name="Manoj Howale S" userId="f9ed583e8f5d671b" providerId="LiveId" clId="{5E6317A2-FFD0-4215-96B6-E304CB514E88}" dt="2022-04-18T11:54:50.160" v="238" actId="20577"/>
          <ac:spMkLst>
            <pc:docMk/>
            <pc:sldMk cId="289860937" sldId="352"/>
            <ac:spMk id="36" creationId="{73025EAD-DE7A-4EBC-AE9B-30BC2F81C4B0}"/>
          </ac:spMkLst>
        </pc:spChg>
        <pc:spChg chg="add del mod ord">
          <ac:chgData name="Manoj Howale S" userId="f9ed583e8f5d671b" providerId="LiveId" clId="{5E6317A2-FFD0-4215-96B6-E304CB514E88}" dt="2022-04-18T11:49:15.649" v="169" actId="700"/>
          <ac:spMkLst>
            <pc:docMk/>
            <pc:sldMk cId="289860937" sldId="352"/>
            <ac:spMk id="37" creationId="{AA6F043C-6986-4B7F-B6AD-D66FA70590AE}"/>
          </ac:spMkLst>
        </pc:spChg>
        <pc:spChg chg="add del mod ord">
          <ac:chgData name="Manoj Howale S" userId="f9ed583e8f5d671b" providerId="LiveId" clId="{5E6317A2-FFD0-4215-96B6-E304CB514E88}" dt="2022-04-18T11:49:15.649" v="169" actId="700"/>
          <ac:spMkLst>
            <pc:docMk/>
            <pc:sldMk cId="289860937" sldId="352"/>
            <ac:spMk id="38" creationId="{0BD41006-ECCF-47CC-A41C-5AABEF1AD11F}"/>
          </ac:spMkLst>
        </pc:spChg>
        <pc:spChg chg="add del mod ord">
          <ac:chgData name="Manoj Howale S" userId="f9ed583e8f5d671b" providerId="LiveId" clId="{5E6317A2-FFD0-4215-96B6-E304CB514E88}" dt="2022-04-18T11:49:15.649" v="169" actId="700"/>
          <ac:spMkLst>
            <pc:docMk/>
            <pc:sldMk cId="289860937" sldId="352"/>
            <ac:spMk id="39" creationId="{0AD5F4B5-62D1-4C93-AAF5-446C0D9EC471}"/>
          </ac:spMkLst>
        </pc:spChg>
        <pc:spChg chg="add del mod ord">
          <ac:chgData name="Manoj Howale S" userId="f9ed583e8f5d671b" providerId="LiveId" clId="{5E6317A2-FFD0-4215-96B6-E304CB514E88}" dt="2022-04-18T11:49:15.649" v="169" actId="700"/>
          <ac:spMkLst>
            <pc:docMk/>
            <pc:sldMk cId="289860937" sldId="352"/>
            <ac:spMk id="40" creationId="{4F85E496-40E0-424C-A5FA-50C49E5D87F5}"/>
          </ac:spMkLst>
        </pc:spChg>
        <pc:spChg chg="add del mod ord">
          <ac:chgData name="Manoj Howale S" userId="f9ed583e8f5d671b" providerId="LiveId" clId="{5E6317A2-FFD0-4215-96B6-E304CB514E88}" dt="2022-04-18T11:49:15.649" v="169" actId="700"/>
          <ac:spMkLst>
            <pc:docMk/>
            <pc:sldMk cId="289860937" sldId="352"/>
            <ac:spMk id="41" creationId="{BC994679-F84D-4225-9D72-DCB7F0320DFC}"/>
          </ac:spMkLst>
        </pc:spChg>
        <pc:spChg chg="add del mod ord">
          <ac:chgData name="Manoj Howale S" userId="f9ed583e8f5d671b" providerId="LiveId" clId="{5E6317A2-FFD0-4215-96B6-E304CB514E88}" dt="2022-04-18T11:49:15.649" v="169" actId="700"/>
          <ac:spMkLst>
            <pc:docMk/>
            <pc:sldMk cId="289860937" sldId="352"/>
            <ac:spMk id="42" creationId="{47F43AE0-BE55-4904-9877-44AD0F089877}"/>
          </ac:spMkLst>
        </pc:spChg>
        <pc:spChg chg="add del mod ord">
          <ac:chgData name="Manoj Howale S" userId="f9ed583e8f5d671b" providerId="LiveId" clId="{5E6317A2-FFD0-4215-96B6-E304CB514E88}" dt="2022-04-18T11:49:15.649" v="169" actId="700"/>
          <ac:spMkLst>
            <pc:docMk/>
            <pc:sldMk cId="289860937" sldId="352"/>
            <ac:spMk id="43" creationId="{C8B2A65A-F20E-40D4-B78B-EF4D7F7F89B6}"/>
          </ac:spMkLst>
        </pc:spChg>
        <pc:spChg chg="add del mod ord">
          <ac:chgData name="Manoj Howale S" userId="f9ed583e8f5d671b" providerId="LiveId" clId="{5E6317A2-FFD0-4215-96B6-E304CB514E88}" dt="2022-04-18T11:49:15.649" v="169" actId="700"/>
          <ac:spMkLst>
            <pc:docMk/>
            <pc:sldMk cId="289860937" sldId="352"/>
            <ac:spMk id="44" creationId="{353BD92B-9432-4126-8034-3F03FDFD1E66}"/>
          </ac:spMkLst>
        </pc:spChg>
        <pc:spChg chg="add del mod ord">
          <ac:chgData name="Manoj Howale S" userId="f9ed583e8f5d671b" providerId="LiveId" clId="{5E6317A2-FFD0-4215-96B6-E304CB514E88}" dt="2022-04-18T11:49:15.649" v="169" actId="700"/>
          <ac:spMkLst>
            <pc:docMk/>
            <pc:sldMk cId="289860937" sldId="352"/>
            <ac:spMk id="45" creationId="{DF5CD672-2E62-4603-8BE6-D2AFD8BF2E81}"/>
          </ac:spMkLst>
        </pc:spChg>
        <pc:spChg chg="add del mod ord">
          <ac:chgData name="Manoj Howale S" userId="f9ed583e8f5d671b" providerId="LiveId" clId="{5E6317A2-FFD0-4215-96B6-E304CB514E88}" dt="2022-04-18T11:49:15.649" v="169" actId="700"/>
          <ac:spMkLst>
            <pc:docMk/>
            <pc:sldMk cId="289860937" sldId="352"/>
            <ac:spMk id="46" creationId="{54C4D685-7E39-47B0-BA80-F81F477F12B2}"/>
          </ac:spMkLst>
        </pc:spChg>
        <pc:spChg chg="add del mod ord">
          <ac:chgData name="Manoj Howale S" userId="f9ed583e8f5d671b" providerId="LiveId" clId="{5E6317A2-FFD0-4215-96B6-E304CB514E88}" dt="2022-04-18T11:49:26.419" v="172" actId="478"/>
          <ac:spMkLst>
            <pc:docMk/>
            <pc:sldMk cId="289860937" sldId="352"/>
            <ac:spMk id="47" creationId="{464E3BF9-2DFB-401A-81C7-F0514D021C15}"/>
          </ac:spMkLst>
        </pc:spChg>
        <pc:spChg chg="add del mod ord">
          <ac:chgData name="Manoj Howale S" userId="f9ed583e8f5d671b" providerId="LiveId" clId="{5E6317A2-FFD0-4215-96B6-E304CB514E88}" dt="2022-04-18T11:49:27.779" v="173" actId="478"/>
          <ac:spMkLst>
            <pc:docMk/>
            <pc:sldMk cId="289860937" sldId="352"/>
            <ac:spMk id="48" creationId="{1AE0E54E-DBDC-4B86-B556-9448A21BC6C0}"/>
          </ac:spMkLst>
        </pc:spChg>
        <pc:spChg chg="add del mod ord">
          <ac:chgData name="Manoj Howale S" userId="f9ed583e8f5d671b" providerId="LiveId" clId="{5E6317A2-FFD0-4215-96B6-E304CB514E88}" dt="2022-04-18T11:49:23.040" v="171" actId="478"/>
          <ac:spMkLst>
            <pc:docMk/>
            <pc:sldMk cId="289860937" sldId="352"/>
            <ac:spMk id="49" creationId="{3ADCA205-39A2-47B6-8ADD-1C52B6CB14E1}"/>
          </ac:spMkLst>
        </pc:spChg>
        <pc:spChg chg="add del mod ord">
          <ac:chgData name="Manoj Howale S" userId="f9ed583e8f5d671b" providerId="LiveId" clId="{5E6317A2-FFD0-4215-96B6-E304CB514E88}" dt="2022-04-18T11:50:05.399" v="178" actId="700"/>
          <ac:spMkLst>
            <pc:docMk/>
            <pc:sldMk cId="289860937" sldId="352"/>
            <ac:spMk id="50" creationId="{202B965F-33CD-4B15-92AB-D2BA36B6190B}"/>
          </ac:spMkLst>
        </pc:spChg>
        <pc:spChg chg="add del mod ord">
          <ac:chgData name="Manoj Howale S" userId="f9ed583e8f5d671b" providerId="LiveId" clId="{5E6317A2-FFD0-4215-96B6-E304CB514E88}" dt="2022-04-18T11:50:17.578" v="180" actId="478"/>
          <ac:spMkLst>
            <pc:docMk/>
            <pc:sldMk cId="289860937" sldId="352"/>
            <ac:spMk id="51" creationId="{70A1B1F9-DF45-46A9-BECE-49F1BAD64A0B}"/>
          </ac:spMkLst>
        </pc:spChg>
        <pc:spChg chg="add del mod ord">
          <ac:chgData name="Manoj Howale S" userId="f9ed583e8f5d671b" providerId="LiveId" clId="{5E6317A2-FFD0-4215-96B6-E304CB514E88}" dt="2022-04-18T11:50:17.578" v="180" actId="478"/>
          <ac:spMkLst>
            <pc:docMk/>
            <pc:sldMk cId="289860937" sldId="352"/>
            <ac:spMk id="52" creationId="{3FC1D348-EBD2-4516-A96D-709CB661174A}"/>
          </ac:spMkLst>
        </pc:spChg>
        <pc:spChg chg="add del mod ord">
          <ac:chgData name="Manoj Howale S" userId="f9ed583e8f5d671b" providerId="LiveId" clId="{5E6317A2-FFD0-4215-96B6-E304CB514E88}" dt="2022-04-18T11:50:17.578" v="180" actId="478"/>
          <ac:spMkLst>
            <pc:docMk/>
            <pc:sldMk cId="289860937" sldId="352"/>
            <ac:spMk id="53" creationId="{B2D5C5EB-652A-40A4-8531-DD7CDC1CCED2}"/>
          </ac:spMkLst>
        </pc:spChg>
        <pc:spChg chg="add del mod ord">
          <ac:chgData name="Manoj Howale S" userId="f9ed583e8f5d671b" providerId="LiveId" clId="{5E6317A2-FFD0-4215-96B6-E304CB514E88}" dt="2022-04-18T11:50:17.578" v="180" actId="478"/>
          <ac:spMkLst>
            <pc:docMk/>
            <pc:sldMk cId="289860937" sldId="352"/>
            <ac:spMk id="54" creationId="{ADD23750-9BF5-48B2-BF43-FB3201FA33AC}"/>
          </ac:spMkLst>
        </pc:spChg>
        <pc:spChg chg="add del mod ord">
          <ac:chgData name="Manoj Howale S" userId="f9ed583e8f5d671b" providerId="LiveId" clId="{5E6317A2-FFD0-4215-96B6-E304CB514E88}" dt="2022-04-18T11:50:17.578" v="180" actId="478"/>
          <ac:spMkLst>
            <pc:docMk/>
            <pc:sldMk cId="289860937" sldId="352"/>
            <ac:spMk id="55" creationId="{8B81A5C4-0858-477A-9CD3-FFC18EE59A0C}"/>
          </ac:spMkLst>
        </pc:spChg>
        <pc:spChg chg="add del mod ord">
          <ac:chgData name="Manoj Howale S" userId="f9ed583e8f5d671b" providerId="LiveId" clId="{5E6317A2-FFD0-4215-96B6-E304CB514E88}" dt="2022-04-18T11:50:17.578" v="180" actId="478"/>
          <ac:spMkLst>
            <pc:docMk/>
            <pc:sldMk cId="289860937" sldId="352"/>
            <ac:spMk id="56" creationId="{F3FC5290-7989-4703-9434-E1EE048259DB}"/>
          </ac:spMkLst>
        </pc:spChg>
        <pc:spChg chg="add del mod ord">
          <ac:chgData name="Manoj Howale S" userId="f9ed583e8f5d671b" providerId="LiveId" clId="{5E6317A2-FFD0-4215-96B6-E304CB514E88}" dt="2022-04-18T11:50:17.578" v="180" actId="478"/>
          <ac:spMkLst>
            <pc:docMk/>
            <pc:sldMk cId="289860937" sldId="352"/>
            <ac:spMk id="57" creationId="{03104667-CAD0-40AC-9D50-52AF7963E519}"/>
          </ac:spMkLst>
        </pc:spChg>
        <pc:spChg chg="add del mod ord">
          <ac:chgData name="Manoj Howale S" userId="f9ed583e8f5d671b" providerId="LiveId" clId="{5E6317A2-FFD0-4215-96B6-E304CB514E88}" dt="2022-04-18T11:50:17.578" v="180" actId="478"/>
          <ac:spMkLst>
            <pc:docMk/>
            <pc:sldMk cId="289860937" sldId="352"/>
            <ac:spMk id="58" creationId="{C2458A1D-7AD2-402B-B6C0-4281C1F79DB4}"/>
          </ac:spMkLst>
        </pc:spChg>
        <pc:spChg chg="add del mod ord">
          <ac:chgData name="Manoj Howale S" userId="f9ed583e8f5d671b" providerId="LiveId" clId="{5E6317A2-FFD0-4215-96B6-E304CB514E88}" dt="2022-04-18T11:50:17.578" v="180" actId="478"/>
          <ac:spMkLst>
            <pc:docMk/>
            <pc:sldMk cId="289860937" sldId="352"/>
            <ac:spMk id="59" creationId="{B6A7FF85-9A6C-40DD-A289-7E2923C18162}"/>
          </ac:spMkLst>
        </pc:spChg>
        <pc:spChg chg="add del mod ord">
          <ac:chgData name="Manoj Howale S" userId="f9ed583e8f5d671b" providerId="LiveId" clId="{5E6317A2-FFD0-4215-96B6-E304CB514E88}" dt="2022-04-18T11:50:17.578" v="180" actId="478"/>
          <ac:spMkLst>
            <pc:docMk/>
            <pc:sldMk cId="289860937" sldId="352"/>
            <ac:spMk id="60" creationId="{517207D7-B5AB-4926-93C7-E8C88E80F248}"/>
          </ac:spMkLst>
        </pc:spChg>
        <pc:spChg chg="add del mod">
          <ac:chgData name="Manoj Howale S" userId="f9ed583e8f5d671b" providerId="LiveId" clId="{5E6317A2-FFD0-4215-96B6-E304CB514E88}" dt="2022-04-18T11:53:03.709" v="224"/>
          <ac:spMkLst>
            <pc:docMk/>
            <pc:sldMk cId="289860937" sldId="352"/>
            <ac:spMk id="61" creationId="{FBD33D05-60C1-45D0-AAD8-7F2FEBB717F6}"/>
          </ac:spMkLst>
        </pc:spChg>
        <pc:spChg chg="add mod">
          <ac:chgData name="Manoj Howale S" userId="f9ed583e8f5d671b" providerId="LiveId" clId="{5E6317A2-FFD0-4215-96B6-E304CB514E88}" dt="2022-04-18T13:00:06.030" v="1852" actId="1076"/>
          <ac:spMkLst>
            <pc:docMk/>
            <pc:sldMk cId="289860937" sldId="352"/>
            <ac:spMk id="62" creationId="{3A5C5DA5-0A37-47D4-886E-94D618304266}"/>
          </ac:spMkLst>
        </pc:spChg>
      </pc:sldChg>
      <pc:sldChg chg="del">
        <pc:chgData name="Manoj Howale S" userId="f9ed583e8f5d671b" providerId="LiveId" clId="{5E6317A2-FFD0-4215-96B6-E304CB514E88}" dt="2022-04-18T11:55:29.858" v="240" actId="2696"/>
        <pc:sldMkLst>
          <pc:docMk/>
          <pc:sldMk cId="2521537536" sldId="353"/>
        </pc:sldMkLst>
      </pc:sldChg>
      <pc:sldChg chg="del">
        <pc:chgData name="Manoj Howale S" userId="f9ed583e8f5d671b" providerId="LiveId" clId="{5E6317A2-FFD0-4215-96B6-E304CB514E88}" dt="2022-04-18T11:55:33.009" v="241" actId="2696"/>
        <pc:sldMkLst>
          <pc:docMk/>
          <pc:sldMk cId="1556310685" sldId="354"/>
        </pc:sldMkLst>
      </pc:sldChg>
      <pc:sldChg chg="del">
        <pc:chgData name="Manoj Howale S" userId="f9ed583e8f5d671b" providerId="LiveId" clId="{5E6317A2-FFD0-4215-96B6-E304CB514E88}" dt="2022-04-18T11:55:39.073" v="242" actId="2696"/>
        <pc:sldMkLst>
          <pc:docMk/>
          <pc:sldMk cId="4206035864" sldId="355"/>
        </pc:sldMkLst>
      </pc:sldChg>
      <pc:sldChg chg="addSp delSp modSp mod ord">
        <pc:chgData name="Manoj Howale S" userId="f9ed583e8f5d671b" providerId="LiveId" clId="{5E6317A2-FFD0-4215-96B6-E304CB514E88}" dt="2022-04-18T13:20:01.079" v="2369" actId="207"/>
        <pc:sldMkLst>
          <pc:docMk/>
          <pc:sldMk cId="188845726" sldId="356"/>
        </pc:sldMkLst>
        <pc:spChg chg="mod">
          <ac:chgData name="Manoj Howale S" userId="f9ed583e8f5d671b" providerId="LiveId" clId="{5E6317A2-FFD0-4215-96B6-E304CB514E88}" dt="2022-04-18T12:30:22.222" v="887" actId="1076"/>
          <ac:spMkLst>
            <pc:docMk/>
            <pc:sldMk cId="188845726" sldId="356"/>
            <ac:spMk id="3" creationId="{01EB1D7F-284F-6F46-99FA-EBB8ED69D7EA}"/>
          </ac:spMkLst>
        </pc:spChg>
        <pc:spChg chg="add del mod">
          <ac:chgData name="Manoj Howale S" userId="f9ed583e8f5d671b" providerId="LiveId" clId="{5E6317A2-FFD0-4215-96B6-E304CB514E88}" dt="2022-04-18T11:55:54.259" v="245" actId="478"/>
          <ac:spMkLst>
            <pc:docMk/>
            <pc:sldMk cId="188845726" sldId="356"/>
            <ac:spMk id="4" creationId="{8AD0664A-7ACF-4ECB-91DA-BA2EB73CCA6F}"/>
          </ac:spMkLst>
        </pc:spChg>
        <pc:spChg chg="mod">
          <ac:chgData name="Manoj Howale S" userId="f9ed583e8f5d671b" providerId="LiveId" clId="{5E6317A2-FFD0-4215-96B6-E304CB514E88}" dt="2022-04-18T11:57:34.172" v="327" actId="6549"/>
          <ac:spMkLst>
            <pc:docMk/>
            <pc:sldMk cId="188845726" sldId="356"/>
            <ac:spMk id="5" creationId="{9642AB8A-80CA-C941-A861-E9F7C174A121}"/>
          </ac:spMkLst>
        </pc:spChg>
        <pc:spChg chg="mod">
          <ac:chgData name="Manoj Howale S" userId="f9ed583e8f5d671b" providerId="LiveId" clId="{5E6317A2-FFD0-4215-96B6-E304CB514E88}" dt="2022-04-18T11:56:34.796" v="267" actId="20577"/>
          <ac:spMkLst>
            <pc:docMk/>
            <pc:sldMk cId="188845726" sldId="356"/>
            <ac:spMk id="6" creationId="{EA1E2644-1BD8-DB4D-B01F-F617AABF793F}"/>
          </ac:spMkLst>
        </pc:spChg>
        <pc:spChg chg="mod">
          <ac:chgData name="Manoj Howale S" userId="f9ed583e8f5d671b" providerId="LiveId" clId="{5E6317A2-FFD0-4215-96B6-E304CB514E88}" dt="2022-04-18T11:57:23.928" v="318" actId="20577"/>
          <ac:spMkLst>
            <pc:docMk/>
            <pc:sldMk cId="188845726" sldId="356"/>
            <ac:spMk id="7" creationId="{3590C1A1-4321-EC41-8248-D3B566DD51BD}"/>
          </ac:spMkLst>
        </pc:spChg>
        <pc:spChg chg="mod">
          <ac:chgData name="Manoj Howale S" userId="f9ed583e8f5d671b" providerId="LiveId" clId="{5E6317A2-FFD0-4215-96B6-E304CB514E88}" dt="2022-04-18T11:56:45.248" v="279" actId="20577"/>
          <ac:spMkLst>
            <pc:docMk/>
            <pc:sldMk cId="188845726" sldId="356"/>
            <ac:spMk id="8" creationId="{AF43A531-88E8-744E-9BB5-FD05029B1D21}"/>
          </ac:spMkLst>
        </pc:spChg>
        <pc:spChg chg="mod">
          <ac:chgData name="Manoj Howale S" userId="f9ed583e8f5d671b" providerId="LiveId" clId="{5E6317A2-FFD0-4215-96B6-E304CB514E88}" dt="2022-04-18T11:57:10.750" v="310" actId="20577"/>
          <ac:spMkLst>
            <pc:docMk/>
            <pc:sldMk cId="188845726" sldId="356"/>
            <ac:spMk id="9" creationId="{2581095F-0795-744B-A3E7-94DFB3CBF331}"/>
          </ac:spMkLst>
        </pc:spChg>
        <pc:spChg chg="mod">
          <ac:chgData name="Manoj Howale S" userId="f9ed583e8f5d671b" providerId="LiveId" clId="{5E6317A2-FFD0-4215-96B6-E304CB514E88}" dt="2022-04-18T11:56:57.080" v="298" actId="20577"/>
          <ac:spMkLst>
            <pc:docMk/>
            <pc:sldMk cId="188845726" sldId="356"/>
            <ac:spMk id="10" creationId="{1DF7B21D-37D3-8344-AC78-C169C79D3D2A}"/>
          </ac:spMkLst>
        </pc:spChg>
        <pc:spChg chg="del">
          <ac:chgData name="Manoj Howale S" userId="f9ed583e8f5d671b" providerId="LiveId" clId="{5E6317A2-FFD0-4215-96B6-E304CB514E88}" dt="2022-04-18T11:55:59.380" v="248" actId="478"/>
          <ac:spMkLst>
            <pc:docMk/>
            <pc:sldMk cId="188845726" sldId="356"/>
            <ac:spMk id="11" creationId="{69B26C61-D5D7-CC42-848C-158367DB8216}"/>
          </ac:spMkLst>
        </pc:spChg>
        <pc:spChg chg="del mod">
          <ac:chgData name="Manoj Howale S" userId="f9ed583e8f5d671b" providerId="LiveId" clId="{5E6317A2-FFD0-4215-96B6-E304CB514E88}" dt="2022-04-18T11:55:55.864" v="246" actId="478"/>
          <ac:spMkLst>
            <pc:docMk/>
            <pc:sldMk cId="188845726" sldId="356"/>
            <ac:spMk id="12" creationId="{70695B8F-A3CD-4845-8150-758480179C28}"/>
          </ac:spMkLst>
        </pc:spChg>
        <pc:spChg chg="add mod">
          <ac:chgData name="Manoj Howale S" userId="f9ed583e8f5d671b" providerId="LiveId" clId="{5E6317A2-FFD0-4215-96B6-E304CB514E88}" dt="2022-04-18T13:20:01.079" v="2369" actId="207"/>
          <ac:spMkLst>
            <pc:docMk/>
            <pc:sldMk cId="188845726" sldId="356"/>
            <ac:spMk id="13" creationId="{D62D41B3-80E1-434C-A2B3-CA8722C314CB}"/>
          </ac:spMkLst>
        </pc:spChg>
        <pc:spChg chg="add del mod">
          <ac:chgData name="Manoj Howale S" userId="f9ed583e8f5d671b" providerId="LiveId" clId="{5E6317A2-FFD0-4215-96B6-E304CB514E88}" dt="2022-04-18T11:55:57.800" v="247" actId="478"/>
          <ac:spMkLst>
            <pc:docMk/>
            <pc:sldMk cId="188845726" sldId="356"/>
            <ac:spMk id="14" creationId="{56634603-85AE-4772-B6DE-44D9CC868CD2}"/>
          </ac:spMkLst>
        </pc:spChg>
        <pc:spChg chg="del mod">
          <ac:chgData name="Manoj Howale S" userId="f9ed583e8f5d671b" providerId="LiveId" clId="{5E6317A2-FFD0-4215-96B6-E304CB514E88}" dt="2022-04-18T12:06:02.840" v="415" actId="478"/>
          <ac:spMkLst>
            <pc:docMk/>
            <pc:sldMk cId="188845726" sldId="356"/>
            <ac:spMk id="15" creationId="{B160BE06-EC01-1145-BF3B-C02AC24955C4}"/>
          </ac:spMkLst>
        </pc:spChg>
        <pc:spChg chg="del">
          <ac:chgData name="Manoj Howale S" userId="f9ed583e8f5d671b" providerId="LiveId" clId="{5E6317A2-FFD0-4215-96B6-E304CB514E88}" dt="2022-04-18T12:06:05.378" v="416" actId="478"/>
          <ac:spMkLst>
            <pc:docMk/>
            <pc:sldMk cId="188845726" sldId="356"/>
            <ac:spMk id="16" creationId="{1EAEE347-BDD8-5349-BB37-C8938BFCFF4C}"/>
          </ac:spMkLst>
        </pc:spChg>
        <pc:spChg chg="del">
          <ac:chgData name="Manoj Howale S" userId="f9ed583e8f5d671b" providerId="LiveId" clId="{5E6317A2-FFD0-4215-96B6-E304CB514E88}" dt="2022-04-18T13:19:58.005" v="2367" actId="478"/>
          <ac:spMkLst>
            <pc:docMk/>
            <pc:sldMk cId="188845726" sldId="356"/>
            <ac:spMk id="17" creationId="{32DA2B67-BDBB-C945-988B-6C0D86F697CE}"/>
          </ac:spMkLst>
        </pc:spChg>
        <pc:spChg chg="add del mod">
          <ac:chgData name="Manoj Howale S" userId="f9ed583e8f5d671b" providerId="LiveId" clId="{5E6317A2-FFD0-4215-96B6-E304CB514E88}" dt="2022-04-18T11:56:01.548" v="249" actId="478"/>
          <ac:spMkLst>
            <pc:docMk/>
            <pc:sldMk cId="188845726" sldId="356"/>
            <ac:spMk id="20" creationId="{68B8DCEE-5B90-4DE8-AFC8-2B01BF206BF5}"/>
          </ac:spMkLst>
        </pc:spChg>
        <pc:spChg chg="add del mod">
          <ac:chgData name="Manoj Howale S" userId="f9ed583e8f5d671b" providerId="LiveId" clId="{5E6317A2-FFD0-4215-96B6-E304CB514E88}" dt="2022-04-18T12:29:46.254" v="879" actId="931"/>
          <ac:spMkLst>
            <pc:docMk/>
            <pc:sldMk cId="188845726" sldId="356"/>
            <ac:spMk id="23" creationId="{DE2EED45-074F-46AE-8E27-245CE6EFC80F}"/>
          </ac:spMkLst>
        </pc:spChg>
        <pc:spChg chg="add del mod">
          <ac:chgData name="Manoj Howale S" userId="f9ed583e8f5d671b" providerId="LiveId" clId="{5E6317A2-FFD0-4215-96B6-E304CB514E88}" dt="2022-04-18T12:29:55.119" v="881" actId="931"/>
          <ac:spMkLst>
            <pc:docMk/>
            <pc:sldMk cId="188845726" sldId="356"/>
            <ac:spMk id="27" creationId="{2C54726E-94BF-40C7-9EED-ABCA247B8CF3}"/>
          </ac:spMkLst>
        </pc:spChg>
        <pc:spChg chg="add del mod">
          <ac:chgData name="Manoj Howale S" userId="f9ed583e8f5d671b" providerId="LiveId" clId="{5E6317A2-FFD0-4215-96B6-E304CB514E88}" dt="2022-04-18T12:30:02.722" v="883" actId="931"/>
          <ac:spMkLst>
            <pc:docMk/>
            <pc:sldMk cId="188845726" sldId="356"/>
            <ac:spMk id="31" creationId="{AB9D13AC-8CE5-430B-9C16-F2F2186356F3}"/>
          </ac:spMkLst>
        </pc:spChg>
        <pc:picChg chg="del mod">
          <ac:chgData name="Manoj Howale S" userId="f9ed583e8f5d671b" providerId="LiveId" clId="{5E6317A2-FFD0-4215-96B6-E304CB514E88}" dt="2022-04-18T12:29:49.459" v="880" actId="478"/>
          <ac:picMkLst>
            <pc:docMk/>
            <pc:sldMk cId="188845726" sldId="356"/>
            <ac:picMk id="19" creationId="{EF9CA003-7E17-ED41-92AE-D8D98C0825A7}"/>
          </ac:picMkLst>
        </pc:picChg>
        <pc:picChg chg="del">
          <ac:chgData name="Manoj Howale S" userId="f9ed583e8f5d671b" providerId="LiveId" clId="{5E6317A2-FFD0-4215-96B6-E304CB514E88}" dt="2022-04-18T11:55:50.912" v="243" actId="478"/>
          <ac:picMkLst>
            <pc:docMk/>
            <pc:sldMk cId="188845726" sldId="356"/>
            <ac:picMk id="21" creationId="{17C96991-59CF-8142-BA51-B8B56EE23D65}"/>
          </ac:picMkLst>
        </pc:picChg>
        <pc:picChg chg="add mod">
          <ac:chgData name="Manoj Howale S" userId="f9ed583e8f5d671b" providerId="LiveId" clId="{5E6317A2-FFD0-4215-96B6-E304CB514E88}" dt="2022-04-18T12:31:37.672" v="895" actId="14861"/>
          <ac:picMkLst>
            <pc:docMk/>
            <pc:sldMk cId="188845726" sldId="356"/>
            <ac:picMk id="25" creationId="{BF8C9B2B-2C65-43B7-90A0-0347488F2BE0}"/>
          </ac:picMkLst>
        </pc:picChg>
        <pc:picChg chg="add mod">
          <ac:chgData name="Manoj Howale S" userId="f9ed583e8f5d671b" providerId="LiveId" clId="{5E6317A2-FFD0-4215-96B6-E304CB514E88}" dt="2022-04-18T12:31:54.522" v="896" actId="14861"/>
          <ac:picMkLst>
            <pc:docMk/>
            <pc:sldMk cId="188845726" sldId="356"/>
            <ac:picMk id="29" creationId="{4FF6C94C-4DCC-4806-8435-EA4D90CFAF52}"/>
          </ac:picMkLst>
        </pc:picChg>
        <pc:picChg chg="add mod">
          <ac:chgData name="Manoj Howale S" userId="f9ed583e8f5d671b" providerId="LiveId" clId="{5E6317A2-FFD0-4215-96B6-E304CB514E88}" dt="2022-04-18T12:32:01.284" v="897" actId="14861"/>
          <ac:picMkLst>
            <pc:docMk/>
            <pc:sldMk cId="188845726" sldId="356"/>
            <ac:picMk id="33" creationId="{31FD9FBB-6B85-475E-8661-365DF41AEB91}"/>
          </ac:picMkLst>
        </pc:picChg>
        <pc:picChg chg="del mod">
          <ac:chgData name="Manoj Howale S" userId="f9ed583e8f5d671b" providerId="LiveId" clId="{5E6317A2-FFD0-4215-96B6-E304CB514E88}" dt="2022-04-18T12:29:27.214" v="878" actId="478"/>
          <ac:picMkLst>
            <pc:docMk/>
            <pc:sldMk cId="188845726" sldId="356"/>
            <ac:picMk id="37" creationId="{A6DA57CA-945B-4A0F-8110-3C4D57993698}"/>
          </ac:picMkLst>
        </pc:picChg>
        <pc:picChg chg="del mod">
          <ac:chgData name="Manoj Howale S" userId="f9ed583e8f5d671b" providerId="LiveId" clId="{5E6317A2-FFD0-4215-96B6-E304CB514E88}" dt="2022-04-18T12:29:57.489" v="882" actId="478"/>
          <ac:picMkLst>
            <pc:docMk/>
            <pc:sldMk cId="188845726" sldId="356"/>
            <ac:picMk id="41" creationId="{74EB486D-4A8D-4B29-8FD0-B96906E3E283}"/>
          </ac:picMkLst>
        </pc:picChg>
      </pc:sldChg>
      <pc:sldChg chg="del">
        <pc:chgData name="Manoj Howale S" userId="f9ed583e8f5d671b" providerId="LiveId" clId="{5E6317A2-FFD0-4215-96B6-E304CB514E88}" dt="2022-04-18T12:32:40.879" v="898" actId="2696"/>
        <pc:sldMkLst>
          <pc:docMk/>
          <pc:sldMk cId="2509101887" sldId="357"/>
        </pc:sldMkLst>
      </pc:sldChg>
      <pc:sldChg chg="addSp delSp modSp del mod">
        <pc:chgData name="Manoj Howale S" userId="f9ed583e8f5d671b" providerId="LiveId" clId="{5E6317A2-FFD0-4215-96B6-E304CB514E88}" dt="2022-04-18T11:38:06.702" v="28" actId="2696"/>
        <pc:sldMkLst>
          <pc:docMk/>
          <pc:sldMk cId="391246093" sldId="361"/>
        </pc:sldMkLst>
        <pc:spChg chg="del mod">
          <ac:chgData name="Manoj Howale S" userId="f9ed583e8f5d671b" providerId="LiveId" clId="{5E6317A2-FFD0-4215-96B6-E304CB514E88}" dt="2022-04-18T11:37:27.671" v="20" actId="21"/>
          <ac:spMkLst>
            <pc:docMk/>
            <pc:sldMk cId="391246093" sldId="361"/>
            <ac:spMk id="3" creationId="{1353F689-2E51-BF4F-AE47-7CEB7CC4C52A}"/>
          </ac:spMkLst>
        </pc:spChg>
        <pc:spChg chg="add mod">
          <ac:chgData name="Manoj Howale S" userId="f9ed583e8f5d671b" providerId="LiveId" clId="{5E6317A2-FFD0-4215-96B6-E304CB514E88}" dt="2022-04-18T11:37:27.671" v="20" actId="21"/>
          <ac:spMkLst>
            <pc:docMk/>
            <pc:sldMk cId="391246093" sldId="361"/>
            <ac:spMk id="4" creationId="{7FDA9FA4-691D-460D-8E30-6BE987EFDE97}"/>
          </ac:spMkLst>
        </pc:spChg>
        <pc:picChg chg="del mod">
          <ac:chgData name="Manoj Howale S" userId="f9ed583e8f5d671b" providerId="LiveId" clId="{5E6317A2-FFD0-4215-96B6-E304CB514E88}" dt="2022-04-18T11:37:32.208" v="22" actId="21"/>
          <ac:picMkLst>
            <pc:docMk/>
            <pc:sldMk cId="391246093" sldId="361"/>
            <ac:picMk id="14" creationId="{D18F0F58-2144-4041-B8A3-B5784F233C38}"/>
          </ac:picMkLst>
        </pc:picChg>
      </pc:sldChg>
      <pc:sldChg chg="del">
        <pc:chgData name="Manoj Howale S" userId="f9ed583e8f5d671b" providerId="LiveId" clId="{5E6317A2-FFD0-4215-96B6-E304CB514E88}" dt="2022-04-18T12:32:46.649" v="899" actId="2696"/>
        <pc:sldMkLst>
          <pc:docMk/>
          <pc:sldMk cId="767675903" sldId="362"/>
        </pc:sldMkLst>
      </pc:sldChg>
      <pc:sldChg chg="del">
        <pc:chgData name="Manoj Howale S" userId="f9ed583e8f5d671b" providerId="LiveId" clId="{5E6317A2-FFD0-4215-96B6-E304CB514E88}" dt="2022-04-18T12:32:50.199" v="900" actId="2696"/>
        <pc:sldMkLst>
          <pc:docMk/>
          <pc:sldMk cId="495483412" sldId="363"/>
        </pc:sldMkLst>
      </pc:sldChg>
      <pc:sldChg chg="del">
        <pc:chgData name="Manoj Howale S" userId="f9ed583e8f5d671b" providerId="LiveId" clId="{5E6317A2-FFD0-4215-96B6-E304CB514E88}" dt="2022-04-18T12:32:54.091" v="901" actId="2696"/>
        <pc:sldMkLst>
          <pc:docMk/>
          <pc:sldMk cId="643842168" sldId="364"/>
        </pc:sldMkLst>
      </pc:sldChg>
      <pc:sldChg chg="del">
        <pc:chgData name="Manoj Howale S" userId="f9ed583e8f5d671b" providerId="LiveId" clId="{5E6317A2-FFD0-4215-96B6-E304CB514E88}" dt="2022-04-18T12:33:02.659" v="902" actId="2696"/>
        <pc:sldMkLst>
          <pc:docMk/>
          <pc:sldMk cId="2460477914" sldId="365"/>
        </pc:sldMkLst>
      </pc:sldChg>
      <pc:sldChg chg="addSp delSp modSp new mod ord modTransition">
        <pc:chgData name="Manoj Howale S" userId="f9ed583e8f5d671b" providerId="LiveId" clId="{5E6317A2-FFD0-4215-96B6-E304CB514E88}" dt="2022-04-18T13:18:55.309" v="2347" actId="207"/>
        <pc:sldMkLst>
          <pc:docMk/>
          <pc:sldMk cId="4272015681" sldId="366"/>
        </pc:sldMkLst>
        <pc:spChg chg="add del mod">
          <ac:chgData name="Manoj Howale S" userId="f9ed583e8f5d671b" providerId="LiveId" clId="{5E6317A2-FFD0-4215-96B6-E304CB514E88}" dt="2022-04-18T13:12:48.250" v="2236" actId="478"/>
          <ac:spMkLst>
            <pc:docMk/>
            <pc:sldMk cId="4272015681" sldId="366"/>
            <ac:spMk id="2" creationId="{86FCA273-1B28-4A5D-B92D-6E4A0CB6D03C}"/>
          </ac:spMkLst>
        </pc:spChg>
        <pc:spChg chg="del">
          <ac:chgData name="Manoj Howale S" userId="f9ed583e8f5d671b" providerId="LiveId" clId="{5E6317A2-FFD0-4215-96B6-E304CB514E88}" dt="2022-04-18T11:37:20.994" v="18" actId="478"/>
          <ac:spMkLst>
            <pc:docMk/>
            <pc:sldMk cId="4272015681" sldId="366"/>
            <ac:spMk id="2" creationId="{99E0E6F9-1F48-42B0-83F0-5C1EDE1E2643}"/>
          </ac:spMkLst>
        </pc:spChg>
        <pc:spChg chg="add mod">
          <ac:chgData name="Manoj Howale S" userId="f9ed583e8f5d671b" providerId="LiveId" clId="{5E6317A2-FFD0-4215-96B6-E304CB514E88}" dt="2022-04-18T13:17:20.880" v="2318" actId="1076"/>
          <ac:spMkLst>
            <pc:docMk/>
            <pc:sldMk cId="4272015681" sldId="366"/>
            <ac:spMk id="3" creationId="{49D354C2-1E21-48F4-8C29-381FDF0099D2}"/>
          </ac:spMkLst>
        </pc:spChg>
        <pc:spChg chg="del">
          <ac:chgData name="Manoj Howale S" userId="f9ed583e8f5d671b" providerId="LiveId" clId="{5E6317A2-FFD0-4215-96B6-E304CB514E88}" dt="2022-04-18T11:37:19.164" v="17" actId="478"/>
          <ac:spMkLst>
            <pc:docMk/>
            <pc:sldMk cId="4272015681" sldId="366"/>
            <ac:spMk id="3" creationId="{9FF5CF25-2EB2-4CC1-98D0-8D4932436533}"/>
          </ac:spMkLst>
        </pc:spChg>
        <pc:spChg chg="del">
          <ac:chgData name="Manoj Howale S" userId="f9ed583e8f5d671b" providerId="LiveId" clId="{5E6317A2-FFD0-4215-96B6-E304CB514E88}" dt="2022-04-18T11:37:17.838" v="16" actId="478"/>
          <ac:spMkLst>
            <pc:docMk/>
            <pc:sldMk cId="4272015681" sldId="366"/>
            <ac:spMk id="4" creationId="{13BFFF72-3EC1-4B02-AA17-6EAD508E5B25}"/>
          </ac:spMkLst>
        </pc:spChg>
        <pc:spChg chg="del">
          <ac:chgData name="Manoj Howale S" userId="f9ed583e8f5d671b" providerId="LiveId" clId="{5E6317A2-FFD0-4215-96B6-E304CB514E88}" dt="2022-04-18T11:37:22.619" v="19" actId="478"/>
          <ac:spMkLst>
            <pc:docMk/>
            <pc:sldMk cId="4272015681" sldId="366"/>
            <ac:spMk id="5" creationId="{3649746F-A7CE-4C94-AC52-3DD02E89E05A}"/>
          </ac:spMkLst>
        </pc:spChg>
        <pc:spChg chg="add mod">
          <ac:chgData name="Manoj Howale S" userId="f9ed583e8f5d671b" providerId="LiveId" clId="{5E6317A2-FFD0-4215-96B6-E304CB514E88}" dt="2022-04-18T13:16:59.390" v="2311" actId="1076"/>
          <ac:spMkLst>
            <pc:docMk/>
            <pc:sldMk cId="4272015681" sldId="366"/>
            <ac:spMk id="6" creationId="{71EE2349-7F5B-4B2A-B1A1-F5060922D92D}"/>
          </ac:spMkLst>
        </pc:spChg>
        <pc:spChg chg="add mod">
          <ac:chgData name="Manoj Howale S" userId="f9ed583e8f5d671b" providerId="LiveId" clId="{5E6317A2-FFD0-4215-96B6-E304CB514E88}" dt="2022-04-18T13:18:55.309" v="2347" actId="207"/>
          <ac:spMkLst>
            <pc:docMk/>
            <pc:sldMk cId="4272015681" sldId="366"/>
            <ac:spMk id="8" creationId="{F4F4BF41-3738-41A3-A83B-4233103DB4C8}"/>
          </ac:spMkLst>
        </pc:spChg>
        <pc:spChg chg="add del mod">
          <ac:chgData name="Manoj Howale S" userId="f9ed583e8f5d671b" providerId="LiveId" clId="{5E6317A2-FFD0-4215-96B6-E304CB514E88}" dt="2022-04-18T13:18:51.969" v="2346" actId="478"/>
          <ac:spMkLst>
            <pc:docMk/>
            <pc:sldMk cId="4272015681" sldId="366"/>
            <ac:spMk id="10" creationId="{CC020D70-16F2-43BC-BD2A-55573CC435B7}"/>
          </ac:spMkLst>
        </pc:spChg>
        <pc:picChg chg="add mod">
          <ac:chgData name="Manoj Howale S" userId="f9ed583e8f5d671b" providerId="LiveId" clId="{5E6317A2-FFD0-4215-96B6-E304CB514E88}" dt="2022-04-18T13:17:34.075" v="2319" actId="1076"/>
          <ac:picMkLst>
            <pc:docMk/>
            <pc:sldMk cId="4272015681" sldId="366"/>
            <ac:picMk id="7" creationId="{072B9E2B-5880-4C0A-A011-72C29DD25736}"/>
          </ac:picMkLst>
        </pc:picChg>
        <pc:picChg chg="add del mod">
          <ac:chgData name="Manoj Howale S" userId="f9ed583e8f5d671b" providerId="LiveId" clId="{5E6317A2-FFD0-4215-96B6-E304CB514E88}" dt="2022-04-18T11:38:46.420" v="43" actId="478"/>
          <ac:picMkLst>
            <pc:docMk/>
            <pc:sldMk cId="4272015681" sldId="366"/>
            <ac:picMk id="9" creationId="{596A449A-8242-490D-9F4B-5A182EC69D0C}"/>
          </ac:picMkLst>
        </pc:picChg>
      </pc:sldChg>
      <pc:sldChg chg="new del">
        <pc:chgData name="Manoj Howale S" userId="f9ed583e8f5d671b" providerId="LiveId" clId="{5E6317A2-FFD0-4215-96B6-E304CB514E88}" dt="2022-04-18T11:39:38.683" v="48" actId="2696"/>
        <pc:sldMkLst>
          <pc:docMk/>
          <pc:sldMk cId="151815856" sldId="367"/>
        </pc:sldMkLst>
      </pc:sldChg>
      <pc:sldChg chg="new del">
        <pc:chgData name="Manoj Howale S" userId="f9ed583e8f5d671b" providerId="LiveId" clId="{5E6317A2-FFD0-4215-96B6-E304CB514E88}" dt="2022-04-18T11:39:23.498" v="46" actId="2696"/>
        <pc:sldMkLst>
          <pc:docMk/>
          <pc:sldMk cId="2685066928" sldId="367"/>
        </pc:sldMkLst>
      </pc:sldChg>
      <pc:sldChg chg="addSp delSp modSp new mod chgLayout">
        <pc:chgData name="Manoj Howale S" userId="f9ed583e8f5d671b" providerId="LiveId" clId="{5E6317A2-FFD0-4215-96B6-E304CB514E88}" dt="2022-04-18T13:18:16.989" v="2331" actId="403"/>
        <pc:sldMkLst>
          <pc:docMk/>
          <pc:sldMk cId="3663669144" sldId="367"/>
        </pc:sldMkLst>
        <pc:spChg chg="del">
          <ac:chgData name="Manoj Howale S" userId="f9ed583e8f5d671b" providerId="LiveId" clId="{5E6317A2-FFD0-4215-96B6-E304CB514E88}" dt="2022-04-18T11:39:49.592" v="52" actId="478"/>
          <ac:spMkLst>
            <pc:docMk/>
            <pc:sldMk cId="3663669144" sldId="367"/>
            <ac:spMk id="2" creationId="{4628F92E-591D-4C55-9167-1B8AEEBDB3E4}"/>
          </ac:spMkLst>
        </pc:spChg>
        <pc:spChg chg="del">
          <ac:chgData name="Manoj Howale S" userId="f9ed583e8f5d671b" providerId="LiveId" clId="{5E6317A2-FFD0-4215-96B6-E304CB514E88}" dt="2022-04-18T11:39:46.581" v="50" actId="478"/>
          <ac:spMkLst>
            <pc:docMk/>
            <pc:sldMk cId="3663669144" sldId="367"/>
            <ac:spMk id="3" creationId="{ECECF9CC-868E-4779-AD9B-1C1A93432BDB}"/>
          </ac:spMkLst>
        </pc:spChg>
        <pc:spChg chg="del">
          <ac:chgData name="Manoj Howale S" userId="f9ed583e8f5d671b" providerId="LiveId" clId="{5E6317A2-FFD0-4215-96B6-E304CB514E88}" dt="2022-04-18T11:39:48.211" v="51" actId="478"/>
          <ac:spMkLst>
            <pc:docMk/>
            <pc:sldMk cId="3663669144" sldId="367"/>
            <ac:spMk id="4" creationId="{A181CF54-C245-47EF-B0FB-57540592B5A7}"/>
          </ac:spMkLst>
        </pc:spChg>
        <pc:spChg chg="del">
          <ac:chgData name="Manoj Howale S" userId="f9ed583e8f5d671b" providerId="LiveId" clId="{5E6317A2-FFD0-4215-96B6-E304CB514E88}" dt="2022-04-18T11:40:00.781" v="55" actId="478"/>
          <ac:spMkLst>
            <pc:docMk/>
            <pc:sldMk cId="3663669144" sldId="367"/>
            <ac:spMk id="5" creationId="{92342CC9-0E0B-4BBD-8D17-640158C0F6A9}"/>
          </ac:spMkLst>
        </pc:spChg>
        <pc:spChg chg="del">
          <ac:chgData name="Manoj Howale S" userId="f9ed583e8f5d671b" providerId="LiveId" clId="{5E6317A2-FFD0-4215-96B6-E304CB514E88}" dt="2022-04-18T11:40:00.781" v="55" actId="478"/>
          <ac:spMkLst>
            <pc:docMk/>
            <pc:sldMk cId="3663669144" sldId="367"/>
            <ac:spMk id="6" creationId="{23E7F00E-6411-4F63-8624-4156E02A689E}"/>
          </ac:spMkLst>
        </pc:spChg>
        <pc:spChg chg="del">
          <ac:chgData name="Manoj Howale S" userId="f9ed583e8f5d671b" providerId="LiveId" clId="{5E6317A2-FFD0-4215-96B6-E304CB514E88}" dt="2022-04-18T11:40:00.781" v="55" actId="478"/>
          <ac:spMkLst>
            <pc:docMk/>
            <pc:sldMk cId="3663669144" sldId="367"/>
            <ac:spMk id="7" creationId="{91DF68FC-6671-437B-8EBF-E4A9E232E425}"/>
          </ac:spMkLst>
        </pc:spChg>
        <pc:spChg chg="del">
          <ac:chgData name="Manoj Howale S" userId="f9ed583e8f5d671b" providerId="LiveId" clId="{5E6317A2-FFD0-4215-96B6-E304CB514E88}" dt="2022-04-18T11:40:00.781" v="55" actId="478"/>
          <ac:spMkLst>
            <pc:docMk/>
            <pc:sldMk cId="3663669144" sldId="367"/>
            <ac:spMk id="8" creationId="{C4CADB8D-DE7E-480A-85A2-C1073246902D}"/>
          </ac:spMkLst>
        </pc:spChg>
        <pc:spChg chg="del">
          <ac:chgData name="Manoj Howale S" userId="f9ed583e8f5d671b" providerId="LiveId" clId="{5E6317A2-FFD0-4215-96B6-E304CB514E88}" dt="2022-04-18T11:40:00.781" v="55" actId="478"/>
          <ac:spMkLst>
            <pc:docMk/>
            <pc:sldMk cId="3663669144" sldId="367"/>
            <ac:spMk id="9" creationId="{F3421D85-9605-42A7-805E-008DFAFA1EE7}"/>
          </ac:spMkLst>
        </pc:spChg>
        <pc:spChg chg="del">
          <ac:chgData name="Manoj Howale S" userId="f9ed583e8f5d671b" providerId="LiveId" clId="{5E6317A2-FFD0-4215-96B6-E304CB514E88}" dt="2022-04-18T11:40:00.781" v="55" actId="478"/>
          <ac:spMkLst>
            <pc:docMk/>
            <pc:sldMk cId="3663669144" sldId="367"/>
            <ac:spMk id="10" creationId="{136F1450-F775-4CD5-B036-2A8DD2E500CE}"/>
          </ac:spMkLst>
        </pc:spChg>
        <pc:spChg chg="del">
          <ac:chgData name="Manoj Howale S" userId="f9ed583e8f5d671b" providerId="LiveId" clId="{5E6317A2-FFD0-4215-96B6-E304CB514E88}" dt="2022-04-18T11:40:00.781" v="55" actId="478"/>
          <ac:spMkLst>
            <pc:docMk/>
            <pc:sldMk cId="3663669144" sldId="367"/>
            <ac:spMk id="11" creationId="{8FF5D972-A120-41A6-9369-3818A077FAA4}"/>
          </ac:spMkLst>
        </pc:spChg>
        <pc:spChg chg="del">
          <ac:chgData name="Manoj Howale S" userId="f9ed583e8f5d671b" providerId="LiveId" clId="{5E6317A2-FFD0-4215-96B6-E304CB514E88}" dt="2022-04-18T11:40:00.781" v="55" actId="478"/>
          <ac:spMkLst>
            <pc:docMk/>
            <pc:sldMk cId="3663669144" sldId="367"/>
            <ac:spMk id="12" creationId="{8EFDA5E8-F37A-4015-A488-870035E0335C}"/>
          </ac:spMkLst>
        </pc:spChg>
        <pc:spChg chg="del">
          <ac:chgData name="Manoj Howale S" userId="f9ed583e8f5d671b" providerId="LiveId" clId="{5E6317A2-FFD0-4215-96B6-E304CB514E88}" dt="2022-04-18T11:39:50.660" v="53" actId="478"/>
          <ac:spMkLst>
            <pc:docMk/>
            <pc:sldMk cId="3663669144" sldId="367"/>
            <ac:spMk id="13" creationId="{AA559C48-D7DA-429F-BD31-643EDF808FFB}"/>
          </ac:spMkLst>
        </pc:spChg>
        <pc:spChg chg="del">
          <ac:chgData name="Manoj Howale S" userId="f9ed583e8f5d671b" providerId="LiveId" clId="{5E6317A2-FFD0-4215-96B6-E304CB514E88}" dt="2022-04-18T11:39:51.608" v="54" actId="478"/>
          <ac:spMkLst>
            <pc:docMk/>
            <pc:sldMk cId="3663669144" sldId="367"/>
            <ac:spMk id="14" creationId="{010A08AD-48B3-4144-818A-5A24B0122C91}"/>
          </ac:spMkLst>
        </pc:spChg>
        <pc:spChg chg="del">
          <ac:chgData name="Manoj Howale S" userId="f9ed583e8f5d671b" providerId="LiveId" clId="{5E6317A2-FFD0-4215-96B6-E304CB514E88}" dt="2022-04-18T11:40:00.781" v="55" actId="478"/>
          <ac:spMkLst>
            <pc:docMk/>
            <pc:sldMk cId="3663669144" sldId="367"/>
            <ac:spMk id="15" creationId="{8F940A19-537B-4CC4-ADF9-76BEF935ED18}"/>
          </ac:spMkLst>
        </pc:spChg>
        <pc:spChg chg="del">
          <ac:chgData name="Manoj Howale S" userId="f9ed583e8f5d671b" providerId="LiveId" clId="{5E6317A2-FFD0-4215-96B6-E304CB514E88}" dt="2022-04-18T11:40:00.781" v="55" actId="478"/>
          <ac:spMkLst>
            <pc:docMk/>
            <pc:sldMk cId="3663669144" sldId="367"/>
            <ac:spMk id="16" creationId="{7D2366A5-A31B-4958-A698-9DE753FED838}"/>
          </ac:spMkLst>
        </pc:spChg>
        <pc:spChg chg="mod ord">
          <ac:chgData name="Manoj Howale S" userId="f9ed583e8f5d671b" providerId="LiveId" clId="{5E6317A2-FFD0-4215-96B6-E304CB514E88}" dt="2022-04-18T13:18:16.989" v="2331" actId="403"/>
          <ac:spMkLst>
            <pc:docMk/>
            <pc:sldMk cId="3663669144" sldId="367"/>
            <ac:spMk id="17" creationId="{133BDEBA-C1B9-4355-A10A-F224F555B67E}"/>
          </ac:spMkLst>
        </pc:spChg>
        <pc:spChg chg="add mod">
          <ac:chgData name="Manoj Howale S" userId="f9ed583e8f5d671b" providerId="LiveId" clId="{5E6317A2-FFD0-4215-96B6-E304CB514E88}" dt="2022-04-18T11:44:35.094" v="121" actId="1076"/>
          <ac:spMkLst>
            <pc:docMk/>
            <pc:sldMk cId="3663669144" sldId="367"/>
            <ac:spMk id="18" creationId="{40BE2D24-5DE6-4B14-851F-5B1C5523BD4C}"/>
          </ac:spMkLst>
        </pc:spChg>
        <pc:spChg chg="add mod">
          <ac:chgData name="Manoj Howale S" userId="f9ed583e8f5d671b" providerId="LiveId" clId="{5E6317A2-FFD0-4215-96B6-E304CB514E88}" dt="2022-04-18T12:59:49.789" v="1848" actId="1076"/>
          <ac:spMkLst>
            <pc:docMk/>
            <pc:sldMk cId="3663669144" sldId="367"/>
            <ac:spMk id="19" creationId="{89D79D3E-CD08-4ED0-BCAD-90A7427857A7}"/>
          </ac:spMkLst>
        </pc:spChg>
        <pc:spChg chg="add del mod ord">
          <ac:chgData name="Manoj Howale S" userId="f9ed583e8f5d671b" providerId="LiveId" clId="{5E6317A2-FFD0-4215-96B6-E304CB514E88}" dt="2022-04-18T11:42:36.968" v="97" actId="700"/>
          <ac:spMkLst>
            <pc:docMk/>
            <pc:sldMk cId="3663669144" sldId="367"/>
            <ac:spMk id="20" creationId="{12228BD5-C068-4568-9048-57172FFA99FE}"/>
          </ac:spMkLst>
        </pc:spChg>
        <pc:spChg chg="add del mod ord">
          <ac:chgData name="Manoj Howale S" userId="f9ed583e8f5d671b" providerId="LiveId" clId="{5E6317A2-FFD0-4215-96B6-E304CB514E88}" dt="2022-04-18T11:42:36.968" v="97" actId="700"/>
          <ac:spMkLst>
            <pc:docMk/>
            <pc:sldMk cId="3663669144" sldId="367"/>
            <ac:spMk id="21" creationId="{C8CAFF4D-0173-4CC1-8651-AA4B9D38645F}"/>
          </ac:spMkLst>
        </pc:spChg>
        <pc:spChg chg="add del mod ord">
          <ac:chgData name="Manoj Howale S" userId="f9ed583e8f5d671b" providerId="LiveId" clId="{5E6317A2-FFD0-4215-96B6-E304CB514E88}" dt="2022-04-18T11:42:50.934" v="99" actId="478"/>
          <ac:spMkLst>
            <pc:docMk/>
            <pc:sldMk cId="3663669144" sldId="367"/>
            <ac:spMk id="22" creationId="{59D3220E-CB76-42C7-AD43-78A9D33E4AEF}"/>
          </ac:spMkLst>
        </pc:spChg>
        <pc:spChg chg="add del mod ord">
          <ac:chgData name="Manoj Howale S" userId="f9ed583e8f5d671b" providerId="LiveId" clId="{5E6317A2-FFD0-4215-96B6-E304CB514E88}" dt="2022-04-18T11:43:00.479" v="100" actId="700"/>
          <ac:spMkLst>
            <pc:docMk/>
            <pc:sldMk cId="3663669144" sldId="367"/>
            <ac:spMk id="23" creationId="{F47B7AFC-BB3B-415A-9EF0-0156065DFDAA}"/>
          </ac:spMkLst>
        </pc:spChg>
        <pc:spChg chg="add del mod ord">
          <ac:chgData name="Manoj Howale S" userId="f9ed583e8f5d671b" providerId="LiveId" clId="{5E6317A2-FFD0-4215-96B6-E304CB514E88}" dt="2022-04-18T11:43:00.479" v="100" actId="700"/>
          <ac:spMkLst>
            <pc:docMk/>
            <pc:sldMk cId="3663669144" sldId="367"/>
            <ac:spMk id="24" creationId="{57A9C22F-FCF2-4061-877F-D7B1BCDD42AC}"/>
          </ac:spMkLst>
        </pc:spChg>
        <pc:spChg chg="add del mod ord">
          <ac:chgData name="Manoj Howale S" userId="f9ed583e8f5d671b" providerId="LiveId" clId="{5E6317A2-FFD0-4215-96B6-E304CB514E88}" dt="2022-04-18T11:43:00.479" v="100" actId="700"/>
          <ac:spMkLst>
            <pc:docMk/>
            <pc:sldMk cId="3663669144" sldId="367"/>
            <ac:spMk id="25" creationId="{B8E44592-7DF0-4DAD-98C8-2FFC909716A2}"/>
          </ac:spMkLst>
        </pc:spChg>
        <pc:spChg chg="add del mod ord">
          <ac:chgData name="Manoj Howale S" userId="f9ed583e8f5d671b" providerId="LiveId" clId="{5E6317A2-FFD0-4215-96B6-E304CB514E88}" dt="2022-04-18T11:43:00.479" v="100" actId="700"/>
          <ac:spMkLst>
            <pc:docMk/>
            <pc:sldMk cId="3663669144" sldId="367"/>
            <ac:spMk id="26" creationId="{FDD8F8EB-1E46-4FDC-9401-5909E7D71757}"/>
          </ac:spMkLst>
        </pc:spChg>
        <pc:spChg chg="add del mod ord">
          <ac:chgData name="Manoj Howale S" userId="f9ed583e8f5d671b" providerId="LiveId" clId="{5E6317A2-FFD0-4215-96B6-E304CB514E88}" dt="2022-04-18T11:43:00.479" v="100" actId="700"/>
          <ac:spMkLst>
            <pc:docMk/>
            <pc:sldMk cId="3663669144" sldId="367"/>
            <ac:spMk id="27" creationId="{6CB7B761-8CB5-4652-B204-DE8CDD7222EA}"/>
          </ac:spMkLst>
        </pc:spChg>
        <pc:spChg chg="add del mod ord">
          <ac:chgData name="Manoj Howale S" userId="f9ed583e8f5d671b" providerId="LiveId" clId="{5E6317A2-FFD0-4215-96B6-E304CB514E88}" dt="2022-04-18T11:43:00.479" v="100" actId="700"/>
          <ac:spMkLst>
            <pc:docMk/>
            <pc:sldMk cId="3663669144" sldId="367"/>
            <ac:spMk id="28" creationId="{29CCB779-D110-4FAC-AED4-5966CDDE74D2}"/>
          </ac:spMkLst>
        </pc:spChg>
        <pc:spChg chg="add del mod ord">
          <ac:chgData name="Manoj Howale S" userId="f9ed583e8f5d671b" providerId="LiveId" clId="{5E6317A2-FFD0-4215-96B6-E304CB514E88}" dt="2022-04-18T11:43:00.479" v="100" actId="700"/>
          <ac:spMkLst>
            <pc:docMk/>
            <pc:sldMk cId="3663669144" sldId="367"/>
            <ac:spMk id="29" creationId="{01C3FC2A-3822-41F8-91DA-12D9884F2DC5}"/>
          </ac:spMkLst>
        </pc:spChg>
        <pc:spChg chg="add del mod ord">
          <ac:chgData name="Manoj Howale S" userId="f9ed583e8f5d671b" providerId="LiveId" clId="{5E6317A2-FFD0-4215-96B6-E304CB514E88}" dt="2022-04-18T11:43:00.479" v="100" actId="700"/>
          <ac:spMkLst>
            <pc:docMk/>
            <pc:sldMk cId="3663669144" sldId="367"/>
            <ac:spMk id="30" creationId="{92723382-2EA7-498F-9D8D-E61A48971239}"/>
          </ac:spMkLst>
        </pc:spChg>
        <pc:spChg chg="add del mod ord">
          <ac:chgData name="Manoj Howale S" userId="f9ed583e8f5d671b" providerId="LiveId" clId="{5E6317A2-FFD0-4215-96B6-E304CB514E88}" dt="2022-04-18T11:43:00.479" v="100" actId="700"/>
          <ac:spMkLst>
            <pc:docMk/>
            <pc:sldMk cId="3663669144" sldId="367"/>
            <ac:spMk id="31" creationId="{4BBA04E0-C802-4C9C-93F1-D42012AB7195}"/>
          </ac:spMkLst>
        </pc:spChg>
        <pc:spChg chg="add del mod ord">
          <ac:chgData name="Manoj Howale S" userId="f9ed583e8f5d671b" providerId="LiveId" clId="{5E6317A2-FFD0-4215-96B6-E304CB514E88}" dt="2022-04-18T11:43:00.479" v="100" actId="700"/>
          <ac:spMkLst>
            <pc:docMk/>
            <pc:sldMk cId="3663669144" sldId="367"/>
            <ac:spMk id="32" creationId="{8BEE2759-FC0F-4AE6-BB58-B624594FB32D}"/>
          </ac:spMkLst>
        </pc:spChg>
        <pc:spChg chg="add del mod ord">
          <ac:chgData name="Manoj Howale S" userId="f9ed583e8f5d671b" providerId="LiveId" clId="{5E6317A2-FFD0-4215-96B6-E304CB514E88}" dt="2022-04-18T11:43:04.244" v="101" actId="478"/>
          <ac:spMkLst>
            <pc:docMk/>
            <pc:sldMk cId="3663669144" sldId="367"/>
            <ac:spMk id="33" creationId="{7BB8551B-65E0-4A66-8670-7A75AEBF82B3}"/>
          </ac:spMkLst>
        </pc:spChg>
        <pc:spChg chg="add del mod ord">
          <ac:chgData name="Manoj Howale S" userId="f9ed583e8f5d671b" providerId="LiveId" clId="{5E6317A2-FFD0-4215-96B6-E304CB514E88}" dt="2022-04-18T11:43:20.295" v="104" actId="478"/>
          <ac:spMkLst>
            <pc:docMk/>
            <pc:sldMk cId="3663669144" sldId="367"/>
            <ac:spMk id="34" creationId="{7EC53CC9-A3DB-4508-B295-8678494FA0DE}"/>
          </ac:spMkLst>
        </pc:spChg>
        <pc:spChg chg="add del mod ord">
          <ac:chgData name="Manoj Howale S" userId="f9ed583e8f5d671b" providerId="LiveId" clId="{5E6317A2-FFD0-4215-96B6-E304CB514E88}" dt="2022-04-18T11:43:31.669" v="106" actId="478"/>
          <ac:spMkLst>
            <pc:docMk/>
            <pc:sldMk cId="3663669144" sldId="367"/>
            <ac:spMk id="35" creationId="{A4BD59A0-1391-4DDD-834B-3128983676DC}"/>
          </ac:spMkLst>
        </pc:spChg>
        <pc:spChg chg="add del mod ord">
          <ac:chgData name="Manoj Howale S" userId="f9ed583e8f5d671b" providerId="LiveId" clId="{5E6317A2-FFD0-4215-96B6-E304CB514E88}" dt="2022-04-18T11:43:24.518" v="105" actId="478"/>
          <ac:spMkLst>
            <pc:docMk/>
            <pc:sldMk cId="3663669144" sldId="367"/>
            <ac:spMk id="36" creationId="{42D7A9C2-75B6-4B69-8C77-22DFE4D41EEC}"/>
          </ac:spMkLst>
        </pc:spChg>
        <pc:spChg chg="add del mod ord">
          <ac:chgData name="Manoj Howale S" userId="f9ed583e8f5d671b" providerId="LiveId" clId="{5E6317A2-FFD0-4215-96B6-E304CB514E88}" dt="2022-04-18T11:43:31.669" v="106" actId="478"/>
          <ac:spMkLst>
            <pc:docMk/>
            <pc:sldMk cId="3663669144" sldId="367"/>
            <ac:spMk id="37" creationId="{17AE1252-62B2-4E49-B7B5-FB29F79F80BD}"/>
          </ac:spMkLst>
        </pc:spChg>
        <pc:spChg chg="add del mod ord">
          <ac:chgData name="Manoj Howale S" userId="f9ed583e8f5d671b" providerId="LiveId" clId="{5E6317A2-FFD0-4215-96B6-E304CB514E88}" dt="2022-04-18T11:43:24.518" v="105" actId="478"/>
          <ac:spMkLst>
            <pc:docMk/>
            <pc:sldMk cId="3663669144" sldId="367"/>
            <ac:spMk id="38" creationId="{1442AA56-E982-40D0-9FAF-56B4445676B4}"/>
          </ac:spMkLst>
        </pc:spChg>
        <pc:spChg chg="add del mod ord">
          <ac:chgData name="Manoj Howale S" userId="f9ed583e8f5d671b" providerId="LiveId" clId="{5E6317A2-FFD0-4215-96B6-E304CB514E88}" dt="2022-04-18T11:43:31.669" v="106" actId="478"/>
          <ac:spMkLst>
            <pc:docMk/>
            <pc:sldMk cId="3663669144" sldId="367"/>
            <ac:spMk id="39" creationId="{7A7CD2DC-B46D-4E53-8114-30F0250291C5}"/>
          </ac:spMkLst>
        </pc:spChg>
        <pc:spChg chg="add del mod ord">
          <ac:chgData name="Manoj Howale S" userId="f9ed583e8f5d671b" providerId="LiveId" clId="{5E6317A2-FFD0-4215-96B6-E304CB514E88}" dt="2022-04-18T11:43:31.669" v="106" actId="478"/>
          <ac:spMkLst>
            <pc:docMk/>
            <pc:sldMk cId="3663669144" sldId="367"/>
            <ac:spMk id="40" creationId="{1A628342-71FF-4967-A352-55673EA51D3C}"/>
          </ac:spMkLst>
        </pc:spChg>
        <pc:spChg chg="add del mod ord">
          <ac:chgData name="Manoj Howale S" userId="f9ed583e8f5d671b" providerId="LiveId" clId="{5E6317A2-FFD0-4215-96B6-E304CB514E88}" dt="2022-04-18T11:43:31.669" v="106" actId="478"/>
          <ac:spMkLst>
            <pc:docMk/>
            <pc:sldMk cId="3663669144" sldId="367"/>
            <ac:spMk id="41" creationId="{BB48EC05-FDDF-4E58-A1AB-3D01A2A2A050}"/>
          </ac:spMkLst>
        </pc:spChg>
        <pc:spChg chg="add del mod ord">
          <ac:chgData name="Manoj Howale S" userId="f9ed583e8f5d671b" providerId="LiveId" clId="{5E6317A2-FFD0-4215-96B6-E304CB514E88}" dt="2022-04-18T11:43:31.669" v="106" actId="478"/>
          <ac:spMkLst>
            <pc:docMk/>
            <pc:sldMk cId="3663669144" sldId="367"/>
            <ac:spMk id="42" creationId="{0D1DF2F3-844D-45C5-955A-9443B5D481BD}"/>
          </ac:spMkLst>
        </pc:spChg>
        <pc:spChg chg="add del mod ord">
          <ac:chgData name="Manoj Howale S" userId="f9ed583e8f5d671b" providerId="LiveId" clId="{5E6317A2-FFD0-4215-96B6-E304CB514E88}" dt="2022-04-18T11:43:31.669" v="106" actId="478"/>
          <ac:spMkLst>
            <pc:docMk/>
            <pc:sldMk cId="3663669144" sldId="367"/>
            <ac:spMk id="43" creationId="{77E8403C-780E-4F03-972B-05B1E658FED5}"/>
          </ac:spMkLst>
        </pc:spChg>
        <pc:spChg chg="add del mod ord">
          <ac:chgData name="Manoj Howale S" userId="f9ed583e8f5d671b" providerId="LiveId" clId="{5E6317A2-FFD0-4215-96B6-E304CB514E88}" dt="2022-04-18T11:43:31.669" v="106" actId="478"/>
          <ac:spMkLst>
            <pc:docMk/>
            <pc:sldMk cId="3663669144" sldId="367"/>
            <ac:spMk id="44" creationId="{DDF4A524-9281-4E34-A242-40D0E066C0D3}"/>
          </ac:spMkLst>
        </pc:spChg>
        <pc:spChg chg="add mod">
          <ac:chgData name="Manoj Howale S" userId="f9ed583e8f5d671b" providerId="LiveId" clId="{5E6317A2-FFD0-4215-96B6-E304CB514E88}" dt="2022-04-18T12:59:59.966" v="1851" actId="1076"/>
          <ac:spMkLst>
            <pc:docMk/>
            <pc:sldMk cId="3663669144" sldId="367"/>
            <ac:spMk id="45" creationId="{0DF4484B-3329-4DC3-A011-371891D29AD8}"/>
          </ac:spMkLst>
        </pc:spChg>
      </pc:sldChg>
      <pc:sldChg chg="new del">
        <pc:chgData name="Manoj Howale S" userId="f9ed583e8f5d671b" providerId="LiveId" clId="{5E6317A2-FFD0-4215-96B6-E304CB514E88}" dt="2022-04-18T11:57:54.534" v="329" actId="680"/>
        <pc:sldMkLst>
          <pc:docMk/>
          <pc:sldMk cId="1685709769" sldId="368"/>
        </pc:sldMkLst>
      </pc:sldChg>
      <pc:sldChg chg="addSp delSp modSp new mod chgLayout">
        <pc:chgData name="Manoj Howale S" userId="f9ed583e8f5d671b" providerId="LiveId" clId="{5E6317A2-FFD0-4215-96B6-E304CB514E88}" dt="2022-04-18T13:24:44.160" v="2433" actId="20577"/>
        <pc:sldMkLst>
          <pc:docMk/>
          <pc:sldMk cId="3950723970" sldId="368"/>
        </pc:sldMkLst>
        <pc:spChg chg="del">
          <ac:chgData name="Manoj Howale S" userId="f9ed583e8f5d671b" providerId="LiveId" clId="{5E6317A2-FFD0-4215-96B6-E304CB514E88}" dt="2022-04-18T11:58:15.500" v="331"/>
          <ac:spMkLst>
            <pc:docMk/>
            <pc:sldMk cId="3950723970" sldId="368"/>
            <ac:spMk id="2" creationId="{5166F06B-7E18-4C72-8D8F-2C197217ABAC}"/>
          </ac:spMkLst>
        </pc:spChg>
        <pc:spChg chg="add mod">
          <ac:chgData name="Manoj Howale S" userId="f9ed583e8f5d671b" providerId="LiveId" clId="{5E6317A2-FFD0-4215-96B6-E304CB514E88}" dt="2022-04-18T13:24:44.160" v="2433" actId="20577"/>
          <ac:spMkLst>
            <pc:docMk/>
            <pc:sldMk cId="3950723970" sldId="368"/>
            <ac:spMk id="2" creationId="{A641E0A9-6CD1-4BB9-BF4D-33F02467BEC4}"/>
          </ac:spMkLst>
        </pc:spChg>
        <pc:spChg chg="del">
          <ac:chgData name="Manoj Howale S" userId="f9ed583e8f5d671b" providerId="LiveId" clId="{5E6317A2-FFD0-4215-96B6-E304CB514E88}" dt="2022-04-18T11:58:15.500" v="331"/>
          <ac:spMkLst>
            <pc:docMk/>
            <pc:sldMk cId="3950723970" sldId="368"/>
            <ac:spMk id="3" creationId="{46F92659-D47B-4B85-87DA-AFAA1CD1A727}"/>
          </ac:spMkLst>
        </pc:spChg>
        <pc:spChg chg="del">
          <ac:chgData name="Manoj Howale S" userId="f9ed583e8f5d671b" providerId="LiveId" clId="{5E6317A2-FFD0-4215-96B6-E304CB514E88}" dt="2022-04-18T11:58:15.500" v="331"/>
          <ac:spMkLst>
            <pc:docMk/>
            <pc:sldMk cId="3950723970" sldId="368"/>
            <ac:spMk id="4" creationId="{2F6DF9D1-9CDE-47DB-96EB-2BA3A7B506AF}"/>
          </ac:spMkLst>
        </pc:spChg>
        <pc:spChg chg="del">
          <ac:chgData name="Manoj Howale S" userId="f9ed583e8f5d671b" providerId="LiveId" clId="{5E6317A2-FFD0-4215-96B6-E304CB514E88}" dt="2022-04-18T11:58:15.500" v="331"/>
          <ac:spMkLst>
            <pc:docMk/>
            <pc:sldMk cId="3950723970" sldId="368"/>
            <ac:spMk id="5" creationId="{0861A8CA-5833-409A-890C-47978D4D4A00}"/>
          </ac:spMkLst>
        </pc:spChg>
        <pc:spChg chg="add mod">
          <ac:chgData name="Manoj Howale S" userId="f9ed583e8f5d671b" providerId="LiveId" clId="{5E6317A2-FFD0-4215-96B6-E304CB514E88}" dt="2022-04-18T13:19:28.833" v="2355" actId="207"/>
          <ac:spMkLst>
            <pc:docMk/>
            <pc:sldMk cId="3950723970" sldId="368"/>
            <ac:spMk id="5" creationId="{DDD74604-9BA6-4A36-987D-C80A76A21214}"/>
          </ac:spMkLst>
        </pc:spChg>
        <pc:spChg chg="del">
          <ac:chgData name="Manoj Howale S" userId="f9ed583e8f5d671b" providerId="LiveId" clId="{5E6317A2-FFD0-4215-96B6-E304CB514E88}" dt="2022-04-18T11:58:15.500" v="331"/>
          <ac:spMkLst>
            <pc:docMk/>
            <pc:sldMk cId="3950723970" sldId="368"/>
            <ac:spMk id="6" creationId="{FAE9B7E9-8D45-4BBA-BEC1-7E7C485CC81B}"/>
          </ac:spMkLst>
        </pc:spChg>
        <pc:spChg chg="del mod ord">
          <ac:chgData name="Manoj Howale S" userId="f9ed583e8f5d671b" providerId="LiveId" clId="{5E6317A2-FFD0-4215-96B6-E304CB514E88}" dt="2022-04-18T11:58:27.934" v="333" actId="478"/>
          <ac:spMkLst>
            <pc:docMk/>
            <pc:sldMk cId="3950723970" sldId="368"/>
            <ac:spMk id="7" creationId="{73B429A0-4B3C-44DC-A621-2EB894BF1A5E}"/>
          </ac:spMkLst>
        </pc:spChg>
        <pc:spChg chg="del mod ord">
          <ac:chgData name="Manoj Howale S" userId="f9ed583e8f5d671b" providerId="LiveId" clId="{5E6317A2-FFD0-4215-96B6-E304CB514E88}" dt="2022-04-18T11:58:27.934" v="333" actId="478"/>
          <ac:spMkLst>
            <pc:docMk/>
            <pc:sldMk cId="3950723970" sldId="368"/>
            <ac:spMk id="8" creationId="{EB367FF5-2365-454F-AB56-064C8BB0323B}"/>
          </ac:spMkLst>
        </pc:spChg>
        <pc:spChg chg="del mod ord">
          <ac:chgData name="Manoj Howale S" userId="f9ed583e8f5d671b" providerId="LiveId" clId="{5E6317A2-FFD0-4215-96B6-E304CB514E88}" dt="2022-04-18T13:19:31.349" v="2356" actId="478"/>
          <ac:spMkLst>
            <pc:docMk/>
            <pc:sldMk cId="3950723970" sldId="368"/>
            <ac:spMk id="9" creationId="{CFC84B3F-2D3E-4898-A832-F42BF833C855}"/>
          </ac:spMkLst>
        </pc:spChg>
        <pc:spChg chg="add del mod">
          <ac:chgData name="Manoj Howale S" userId="f9ed583e8f5d671b" providerId="LiveId" clId="{5E6317A2-FFD0-4215-96B6-E304CB514E88}" dt="2022-04-18T11:58:15.500" v="331"/>
          <ac:spMkLst>
            <pc:docMk/>
            <pc:sldMk cId="3950723970" sldId="368"/>
            <ac:spMk id="10" creationId="{AA472894-422A-4190-BAAC-BB5F15B5F473}"/>
          </ac:spMkLst>
        </pc:spChg>
        <pc:spChg chg="add del mod">
          <ac:chgData name="Manoj Howale S" userId="f9ed583e8f5d671b" providerId="LiveId" clId="{5E6317A2-FFD0-4215-96B6-E304CB514E88}" dt="2022-04-18T11:58:15.500" v="331"/>
          <ac:spMkLst>
            <pc:docMk/>
            <pc:sldMk cId="3950723970" sldId="368"/>
            <ac:spMk id="11" creationId="{8B1351FD-6352-4F87-AC92-6D78A2A71389}"/>
          </ac:spMkLst>
        </pc:spChg>
        <pc:spChg chg="add del mod">
          <ac:chgData name="Manoj Howale S" userId="f9ed583e8f5d671b" providerId="LiveId" clId="{5E6317A2-FFD0-4215-96B6-E304CB514E88}" dt="2022-04-18T11:58:15.500" v="331"/>
          <ac:spMkLst>
            <pc:docMk/>
            <pc:sldMk cId="3950723970" sldId="368"/>
            <ac:spMk id="12" creationId="{05C250A3-3B9A-466D-8BCD-A56821DEC25F}"/>
          </ac:spMkLst>
        </pc:spChg>
        <pc:spChg chg="add del mod">
          <ac:chgData name="Manoj Howale S" userId="f9ed583e8f5d671b" providerId="LiveId" clId="{5E6317A2-FFD0-4215-96B6-E304CB514E88}" dt="2022-04-18T11:58:20.148" v="332" actId="700"/>
          <ac:spMkLst>
            <pc:docMk/>
            <pc:sldMk cId="3950723970" sldId="368"/>
            <ac:spMk id="13" creationId="{20F6E97F-BD2E-49C4-82A4-353C3CC18380}"/>
          </ac:spMkLst>
        </pc:spChg>
        <pc:spChg chg="add del mod">
          <ac:chgData name="Manoj Howale S" userId="f9ed583e8f5d671b" providerId="LiveId" clId="{5E6317A2-FFD0-4215-96B6-E304CB514E88}" dt="2022-04-18T11:58:20.148" v="332" actId="700"/>
          <ac:spMkLst>
            <pc:docMk/>
            <pc:sldMk cId="3950723970" sldId="368"/>
            <ac:spMk id="14" creationId="{6DFEA200-5337-4402-B192-46D24F9AF131}"/>
          </ac:spMkLst>
        </pc:spChg>
        <pc:spChg chg="add del mod">
          <ac:chgData name="Manoj Howale S" userId="f9ed583e8f5d671b" providerId="LiveId" clId="{5E6317A2-FFD0-4215-96B6-E304CB514E88}" dt="2022-04-18T11:58:20.148" v="332" actId="700"/>
          <ac:spMkLst>
            <pc:docMk/>
            <pc:sldMk cId="3950723970" sldId="368"/>
            <ac:spMk id="15" creationId="{EDEDF6D8-FD0A-4C7E-9E7D-B3D99300C8F4}"/>
          </ac:spMkLst>
        </pc:spChg>
        <pc:spChg chg="add del mod">
          <ac:chgData name="Manoj Howale S" userId="f9ed583e8f5d671b" providerId="LiveId" clId="{5E6317A2-FFD0-4215-96B6-E304CB514E88}" dt="2022-04-18T11:58:20.148" v="332" actId="700"/>
          <ac:spMkLst>
            <pc:docMk/>
            <pc:sldMk cId="3950723970" sldId="368"/>
            <ac:spMk id="16" creationId="{D3583D5A-97B6-49C4-8190-00D1E858B92B}"/>
          </ac:spMkLst>
        </pc:spChg>
        <pc:spChg chg="add del mod">
          <ac:chgData name="Manoj Howale S" userId="f9ed583e8f5d671b" providerId="LiveId" clId="{5E6317A2-FFD0-4215-96B6-E304CB514E88}" dt="2022-04-18T11:58:20.148" v="332" actId="700"/>
          <ac:spMkLst>
            <pc:docMk/>
            <pc:sldMk cId="3950723970" sldId="368"/>
            <ac:spMk id="17" creationId="{9E233901-D6AA-429C-B82B-4E577E243AAE}"/>
          </ac:spMkLst>
        </pc:spChg>
        <pc:spChg chg="add mod ord">
          <ac:chgData name="Manoj Howale S" userId="f9ed583e8f5d671b" providerId="LiveId" clId="{5E6317A2-FFD0-4215-96B6-E304CB514E88}" dt="2022-04-18T12:02:18.630" v="388" actId="1076"/>
          <ac:spMkLst>
            <pc:docMk/>
            <pc:sldMk cId="3950723970" sldId="368"/>
            <ac:spMk id="18" creationId="{0C1E48B3-652B-4284-8C64-B364AFFCACB0}"/>
          </ac:spMkLst>
        </pc:spChg>
        <pc:spChg chg="add del mod ord">
          <ac:chgData name="Manoj Howale S" userId="f9ed583e8f5d671b" providerId="LiveId" clId="{5E6317A2-FFD0-4215-96B6-E304CB514E88}" dt="2022-04-18T11:58:27.934" v="333" actId="478"/>
          <ac:spMkLst>
            <pc:docMk/>
            <pc:sldMk cId="3950723970" sldId="368"/>
            <ac:spMk id="19" creationId="{AA86E485-FA89-4524-B714-32F1E7B729D3}"/>
          </ac:spMkLst>
        </pc:spChg>
        <pc:spChg chg="add del mod ord">
          <ac:chgData name="Manoj Howale S" userId="f9ed583e8f5d671b" providerId="LiveId" clId="{5E6317A2-FFD0-4215-96B6-E304CB514E88}" dt="2022-04-18T11:58:27.934" v="333" actId="478"/>
          <ac:spMkLst>
            <pc:docMk/>
            <pc:sldMk cId="3950723970" sldId="368"/>
            <ac:spMk id="20" creationId="{54EE8C2F-E5EA-4584-822C-90E0B3E1E830}"/>
          </ac:spMkLst>
        </pc:spChg>
        <pc:spChg chg="add del mod ord">
          <ac:chgData name="Manoj Howale S" userId="f9ed583e8f5d671b" providerId="LiveId" clId="{5E6317A2-FFD0-4215-96B6-E304CB514E88}" dt="2022-04-18T11:58:27.934" v="333" actId="478"/>
          <ac:spMkLst>
            <pc:docMk/>
            <pc:sldMk cId="3950723970" sldId="368"/>
            <ac:spMk id="21" creationId="{DF260D09-5494-49FC-BEC9-1D5033D70805}"/>
          </ac:spMkLst>
        </pc:spChg>
        <pc:spChg chg="add del mod ord">
          <ac:chgData name="Manoj Howale S" userId="f9ed583e8f5d671b" providerId="LiveId" clId="{5E6317A2-FFD0-4215-96B6-E304CB514E88}" dt="2022-04-18T11:58:27.934" v="333" actId="478"/>
          <ac:spMkLst>
            <pc:docMk/>
            <pc:sldMk cId="3950723970" sldId="368"/>
            <ac:spMk id="22" creationId="{37FD5F8A-E582-4547-AAC6-CE8B033413C3}"/>
          </ac:spMkLst>
        </pc:spChg>
        <pc:picChg chg="add mod">
          <ac:chgData name="Manoj Howale S" userId="f9ed583e8f5d671b" providerId="LiveId" clId="{5E6317A2-FFD0-4215-96B6-E304CB514E88}" dt="2022-04-18T13:22:32.621" v="2386" actId="1076"/>
          <ac:picMkLst>
            <pc:docMk/>
            <pc:sldMk cId="3950723970" sldId="368"/>
            <ac:picMk id="24" creationId="{F6E11CCE-3ED2-4359-9A51-53DB8A542D27}"/>
          </ac:picMkLst>
        </pc:picChg>
      </pc:sldChg>
      <pc:sldChg chg="addSp delSp modSp add mod">
        <pc:chgData name="Manoj Howale S" userId="f9ed583e8f5d671b" providerId="LiveId" clId="{5E6317A2-FFD0-4215-96B6-E304CB514E88}" dt="2022-04-18T13:25:22.049" v="2443" actId="403"/>
        <pc:sldMkLst>
          <pc:docMk/>
          <pc:sldMk cId="32552671" sldId="369"/>
        </pc:sldMkLst>
        <pc:spChg chg="add mod">
          <ac:chgData name="Manoj Howale S" userId="f9ed583e8f5d671b" providerId="LiveId" clId="{5E6317A2-FFD0-4215-96B6-E304CB514E88}" dt="2022-04-18T13:25:22.049" v="2443" actId="403"/>
          <ac:spMkLst>
            <pc:docMk/>
            <pc:sldMk cId="32552671" sldId="369"/>
            <ac:spMk id="2" creationId="{F9F1CD02-FCD0-454F-9869-02FD695D48C5}"/>
          </ac:spMkLst>
        </pc:spChg>
        <pc:spChg chg="add mod">
          <ac:chgData name="Manoj Howale S" userId="f9ed583e8f5d671b" providerId="LiveId" clId="{5E6317A2-FFD0-4215-96B6-E304CB514E88}" dt="2022-04-18T13:19:36.474" v="2358" actId="207"/>
          <ac:spMkLst>
            <pc:docMk/>
            <pc:sldMk cId="32552671" sldId="369"/>
            <ac:spMk id="5" creationId="{AF675A84-9A69-438C-81D5-A652AAAA65B2}"/>
          </ac:spMkLst>
        </pc:spChg>
        <pc:spChg chg="del mod">
          <ac:chgData name="Manoj Howale S" userId="f9ed583e8f5d671b" providerId="LiveId" clId="{5E6317A2-FFD0-4215-96B6-E304CB514E88}" dt="2022-04-18T13:19:39.576" v="2360" actId="478"/>
          <ac:spMkLst>
            <pc:docMk/>
            <pc:sldMk cId="32552671" sldId="369"/>
            <ac:spMk id="9" creationId="{CFC84B3F-2D3E-4898-A832-F42BF833C855}"/>
          </ac:spMkLst>
        </pc:spChg>
        <pc:spChg chg="mod">
          <ac:chgData name="Manoj Howale S" userId="f9ed583e8f5d671b" providerId="LiveId" clId="{5E6317A2-FFD0-4215-96B6-E304CB514E88}" dt="2022-04-18T12:02:34.448" v="392" actId="1076"/>
          <ac:spMkLst>
            <pc:docMk/>
            <pc:sldMk cId="32552671" sldId="369"/>
            <ac:spMk id="18" creationId="{0C1E48B3-652B-4284-8C64-B364AFFCACB0}"/>
          </ac:spMkLst>
        </pc:spChg>
        <pc:picChg chg="add mod">
          <ac:chgData name="Manoj Howale S" userId="f9ed583e8f5d671b" providerId="LiveId" clId="{5E6317A2-FFD0-4215-96B6-E304CB514E88}" dt="2022-04-18T13:24:11.730" v="2414" actId="1076"/>
          <ac:picMkLst>
            <pc:docMk/>
            <pc:sldMk cId="32552671" sldId="369"/>
            <ac:picMk id="3" creationId="{72C28446-7069-48B1-A30E-EC8686C40258}"/>
          </ac:picMkLst>
        </pc:picChg>
        <pc:picChg chg="del">
          <ac:chgData name="Manoj Howale S" userId="f9ed583e8f5d671b" providerId="LiveId" clId="{5E6317A2-FFD0-4215-96B6-E304CB514E88}" dt="2022-04-18T12:01:26.199" v="377" actId="478"/>
          <ac:picMkLst>
            <pc:docMk/>
            <pc:sldMk cId="32552671" sldId="369"/>
            <ac:picMk id="24" creationId="{F6E11CCE-3ED2-4359-9A51-53DB8A542D27}"/>
          </ac:picMkLst>
        </pc:picChg>
      </pc:sldChg>
      <pc:sldChg chg="addSp delSp modSp new mod modClrScheme chgLayout">
        <pc:chgData name="Manoj Howale S" userId="f9ed583e8f5d671b" providerId="LiveId" clId="{5E6317A2-FFD0-4215-96B6-E304CB514E88}" dt="2022-04-18T13:21:10.990" v="2384" actId="1076"/>
        <pc:sldMkLst>
          <pc:docMk/>
          <pc:sldMk cId="221575145" sldId="370"/>
        </pc:sldMkLst>
        <pc:spChg chg="del">
          <ac:chgData name="Manoj Howale S" userId="f9ed583e8f5d671b" providerId="LiveId" clId="{5E6317A2-FFD0-4215-96B6-E304CB514E88}" dt="2022-04-18T12:04:14.230" v="400" actId="700"/>
          <ac:spMkLst>
            <pc:docMk/>
            <pc:sldMk cId="221575145" sldId="370"/>
            <ac:spMk id="2" creationId="{4ECB1AFF-0474-4C0F-8B56-9B9EEB719F85}"/>
          </ac:spMkLst>
        </pc:spChg>
        <pc:spChg chg="del">
          <ac:chgData name="Manoj Howale S" userId="f9ed583e8f5d671b" providerId="LiveId" clId="{5E6317A2-FFD0-4215-96B6-E304CB514E88}" dt="2022-04-18T12:04:14.230" v="400" actId="700"/>
          <ac:spMkLst>
            <pc:docMk/>
            <pc:sldMk cId="221575145" sldId="370"/>
            <ac:spMk id="3" creationId="{C7209315-C026-4403-895E-25AA6E24A8E6}"/>
          </ac:spMkLst>
        </pc:spChg>
        <pc:spChg chg="del mod ord">
          <ac:chgData name="Manoj Howale S" userId="f9ed583e8f5d671b" providerId="LiveId" clId="{5E6317A2-FFD0-4215-96B6-E304CB514E88}" dt="2022-04-18T12:04:14.230" v="400" actId="700"/>
          <ac:spMkLst>
            <pc:docMk/>
            <pc:sldMk cId="221575145" sldId="370"/>
            <ac:spMk id="4" creationId="{06B0CB8C-FB14-468D-9D9F-30B5EA3E6880}"/>
          </ac:spMkLst>
        </pc:spChg>
        <pc:spChg chg="del">
          <ac:chgData name="Manoj Howale S" userId="f9ed583e8f5d671b" providerId="LiveId" clId="{5E6317A2-FFD0-4215-96B6-E304CB514E88}" dt="2022-04-18T12:04:14.230" v="400" actId="700"/>
          <ac:spMkLst>
            <pc:docMk/>
            <pc:sldMk cId="221575145" sldId="370"/>
            <ac:spMk id="5" creationId="{F8BA0E45-E955-4214-93B3-028C83E35CB6}"/>
          </ac:spMkLst>
        </pc:spChg>
        <pc:spChg chg="add del mod ord">
          <ac:chgData name="Manoj Howale S" userId="f9ed583e8f5d671b" providerId="LiveId" clId="{5E6317A2-FFD0-4215-96B6-E304CB514E88}" dt="2022-04-18T12:04:18.799" v="401" actId="700"/>
          <ac:spMkLst>
            <pc:docMk/>
            <pc:sldMk cId="221575145" sldId="370"/>
            <ac:spMk id="6" creationId="{BDE05164-B97B-49E5-B34F-1108E5BFAA7E}"/>
          </ac:spMkLst>
        </pc:spChg>
        <pc:spChg chg="add mod ord">
          <ac:chgData name="Manoj Howale S" userId="f9ed583e8f5d671b" providerId="LiveId" clId="{5E6317A2-FFD0-4215-96B6-E304CB514E88}" dt="2022-04-18T13:21:10.990" v="2384" actId="1076"/>
          <ac:spMkLst>
            <pc:docMk/>
            <pc:sldMk cId="221575145" sldId="370"/>
            <ac:spMk id="7" creationId="{D7BFA76B-2750-4B33-ACBC-53C67CF38BBD}"/>
          </ac:spMkLst>
        </pc:spChg>
        <pc:spChg chg="add del mod ord">
          <ac:chgData name="Manoj Howale S" userId="f9ed583e8f5d671b" providerId="LiveId" clId="{5E6317A2-FFD0-4215-96B6-E304CB514E88}" dt="2022-04-18T12:04:41.432" v="408" actId="478"/>
          <ac:spMkLst>
            <pc:docMk/>
            <pc:sldMk cId="221575145" sldId="370"/>
            <ac:spMk id="8" creationId="{4F1128B1-5C8A-4802-B80A-656C9CB9EE8F}"/>
          </ac:spMkLst>
        </pc:spChg>
        <pc:spChg chg="add del mod ord">
          <ac:chgData name="Manoj Howale S" userId="f9ed583e8f5d671b" providerId="LiveId" clId="{5E6317A2-FFD0-4215-96B6-E304CB514E88}" dt="2022-04-18T12:04:41.432" v="408" actId="478"/>
          <ac:spMkLst>
            <pc:docMk/>
            <pc:sldMk cId="221575145" sldId="370"/>
            <ac:spMk id="9" creationId="{BDFD9E1A-3DC3-47A7-8672-38A0671D5259}"/>
          </ac:spMkLst>
        </pc:spChg>
        <pc:spChg chg="add del mod ord">
          <ac:chgData name="Manoj Howale S" userId="f9ed583e8f5d671b" providerId="LiveId" clId="{5E6317A2-FFD0-4215-96B6-E304CB514E88}" dt="2022-04-18T12:04:41.432" v="408" actId="478"/>
          <ac:spMkLst>
            <pc:docMk/>
            <pc:sldMk cId="221575145" sldId="370"/>
            <ac:spMk id="10" creationId="{458508A4-F7E7-4CAB-B37A-37D71FD06F34}"/>
          </ac:spMkLst>
        </pc:spChg>
        <pc:spChg chg="add del mod ord">
          <ac:chgData name="Manoj Howale S" userId="f9ed583e8f5d671b" providerId="LiveId" clId="{5E6317A2-FFD0-4215-96B6-E304CB514E88}" dt="2022-04-18T12:04:41.432" v="408" actId="478"/>
          <ac:spMkLst>
            <pc:docMk/>
            <pc:sldMk cId="221575145" sldId="370"/>
            <ac:spMk id="11" creationId="{A67C2B9D-2486-4C41-B310-342305FFC6C9}"/>
          </ac:spMkLst>
        </pc:spChg>
        <pc:spChg chg="add del mod ord">
          <ac:chgData name="Manoj Howale S" userId="f9ed583e8f5d671b" providerId="LiveId" clId="{5E6317A2-FFD0-4215-96B6-E304CB514E88}" dt="2022-04-18T12:04:41.432" v="408" actId="478"/>
          <ac:spMkLst>
            <pc:docMk/>
            <pc:sldMk cId="221575145" sldId="370"/>
            <ac:spMk id="12" creationId="{A8C031CD-557C-4083-AA7E-C2A5D109AAB0}"/>
          </ac:spMkLst>
        </pc:spChg>
        <pc:spChg chg="add del mod ord">
          <ac:chgData name="Manoj Howale S" userId="f9ed583e8f5d671b" providerId="LiveId" clId="{5E6317A2-FFD0-4215-96B6-E304CB514E88}" dt="2022-04-18T12:04:41.432" v="408" actId="478"/>
          <ac:spMkLst>
            <pc:docMk/>
            <pc:sldMk cId="221575145" sldId="370"/>
            <ac:spMk id="13" creationId="{D3E30164-DB91-4C7D-8AF4-6CB65B8AA65E}"/>
          </ac:spMkLst>
        </pc:spChg>
        <pc:spChg chg="add del mod ord">
          <ac:chgData name="Manoj Howale S" userId="f9ed583e8f5d671b" providerId="LiveId" clId="{5E6317A2-FFD0-4215-96B6-E304CB514E88}" dt="2022-04-18T12:04:41.432" v="408" actId="478"/>
          <ac:spMkLst>
            <pc:docMk/>
            <pc:sldMk cId="221575145" sldId="370"/>
            <ac:spMk id="14" creationId="{0BEB1FEB-2704-408D-AAE8-4116B886ECB2}"/>
          </ac:spMkLst>
        </pc:spChg>
        <pc:spChg chg="add del mod ord">
          <ac:chgData name="Manoj Howale S" userId="f9ed583e8f5d671b" providerId="LiveId" clId="{5E6317A2-FFD0-4215-96B6-E304CB514E88}" dt="2022-04-18T12:04:41.432" v="408" actId="478"/>
          <ac:spMkLst>
            <pc:docMk/>
            <pc:sldMk cId="221575145" sldId="370"/>
            <ac:spMk id="15" creationId="{7C442CE6-1417-4502-8F0C-55BDDE67C445}"/>
          </ac:spMkLst>
        </pc:spChg>
        <pc:spChg chg="add del mod ord">
          <ac:chgData name="Manoj Howale S" userId="f9ed583e8f5d671b" providerId="LiveId" clId="{5E6317A2-FFD0-4215-96B6-E304CB514E88}" dt="2022-04-18T12:04:41.432" v="408" actId="478"/>
          <ac:spMkLst>
            <pc:docMk/>
            <pc:sldMk cId="221575145" sldId="370"/>
            <ac:spMk id="16" creationId="{84297C36-2B7F-4004-B9E8-FBE0CB8AAB0E}"/>
          </ac:spMkLst>
        </pc:spChg>
        <pc:spChg chg="add del mod ord">
          <ac:chgData name="Manoj Howale S" userId="f9ed583e8f5d671b" providerId="LiveId" clId="{5E6317A2-FFD0-4215-96B6-E304CB514E88}" dt="2022-04-18T12:04:41.432" v="408" actId="478"/>
          <ac:spMkLst>
            <pc:docMk/>
            <pc:sldMk cId="221575145" sldId="370"/>
            <ac:spMk id="17" creationId="{A01513B9-0C2C-41E6-A252-83771C0206A5}"/>
          </ac:spMkLst>
        </pc:spChg>
        <pc:spChg chg="add del mod ord">
          <ac:chgData name="Manoj Howale S" userId="f9ed583e8f5d671b" providerId="LiveId" clId="{5E6317A2-FFD0-4215-96B6-E304CB514E88}" dt="2022-04-18T12:04:41.432" v="408" actId="478"/>
          <ac:spMkLst>
            <pc:docMk/>
            <pc:sldMk cId="221575145" sldId="370"/>
            <ac:spMk id="18" creationId="{C4494EE8-DC83-4E8B-BA0B-A94987768FAD}"/>
          </ac:spMkLst>
        </pc:spChg>
        <pc:spChg chg="add del mod ord">
          <ac:chgData name="Manoj Howale S" userId="f9ed583e8f5d671b" providerId="LiveId" clId="{5E6317A2-FFD0-4215-96B6-E304CB514E88}" dt="2022-04-18T12:04:41.432" v="408" actId="478"/>
          <ac:spMkLst>
            <pc:docMk/>
            <pc:sldMk cId="221575145" sldId="370"/>
            <ac:spMk id="19" creationId="{730E9806-05BC-43B2-A399-D7BC24FDEA32}"/>
          </ac:spMkLst>
        </pc:spChg>
        <pc:spChg chg="add mod">
          <ac:chgData name="Manoj Howale S" userId="f9ed583e8f5d671b" providerId="LiveId" clId="{5E6317A2-FFD0-4215-96B6-E304CB514E88}" dt="2022-04-18T13:19:20.220" v="2353" actId="1076"/>
          <ac:spMkLst>
            <pc:docMk/>
            <pc:sldMk cId="221575145" sldId="370"/>
            <ac:spMk id="22" creationId="{361619B9-8F04-403F-A03D-83324EA422ED}"/>
          </ac:spMkLst>
        </pc:spChg>
        <pc:picChg chg="add mod">
          <ac:chgData name="Manoj Howale S" userId="f9ed583e8f5d671b" providerId="LiveId" clId="{5E6317A2-FFD0-4215-96B6-E304CB514E88}" dt="2022-04-18T12:05:03.916" v="412" actId="14100"/>
          <ac:picMkLst>
            <pc:docMk/>
            <pc:sldMk cId="221575145" sldId="370"/>
            <ac:picMk id="21" creationId="{04B5A72A-EDC2-4758-A52D-AC681546D3C2}"/>
          </ac:picMkLst>
        </pc:picChg>
      </pc:sldChg>
      <pc:sldChg chg="addSp delSp modSp add mod">
        <pc:chgData name="Manoj Howale S" userId="f9ed583e8f5d671b" providerId="LiveId" clId="{5E6317A2-FFD0-4215-96B6-E304CB514E88}" dt="2022-04-18T13:18:34.489" v="2342" actId="113"/>
        <pc:sldMkLst>
          <pc:docMk/>
          <pc:sldMk cId="4190977361" sldId="371"/>
        </pc:sldMkLst>
        <pc:spChg chg="del">
          <ac:chgData name="Manoj Howale S" userId="f9ed583e8f5d671b" providerId="LiveId" clId="{5E6317A2-FFD0-4215-96B6-E304CB514E88}" dt="2022-04-18T12:07:16.898" v="418" actId="478"/>
          <ac:spMkLst>
            <pc:docMk/>
            <pc:sldMk cId="4190977361" sldId="371"/>
            <ac:spMk id="2" creationId="{2DD54756-A790-C845-A85F-35391529E591}"/>
          </ac:spMkLst>
        </pc:spChg>
        <pc:spChg chg="add del mod">
          <ac:chgData name="Manoj Howale S" userId="f9ed583e8f5d671b" providerId="LiveId" clId="{5E6317A2-FFD0-4215-96B6-E304CB514E88}" dt="2022-04-18T12:07:19.510" v="419" actId="478"/>
          <ac:spMkLst>
            <pc:docMk/>
            <pc:sldMk cId="4190977361" sldId="371"/>
            <ac:spMk id="4" creationId="{6ED29AE6-0387-4C6D-8C80-2BDEA558B90D}"/>
          </ac:spMkLst>
        </pc:spChg>
        <pc:spChg chg="add mod">
          <ac:chgData name="Manoj Howale S" userId="f9ed583e8f5d671b" providerId="LiveId" clId="{5E6317A2-FFD0-4215-96B6-E304CB514E88}" dt="2022-04-18T12:13:10.796" v="547" actId="1076"/>
          <ac:spMkLst>
            <pc:docMk/>
            <pc:sldMk cId="4190977361" sldId="371"/>
            <ac:spMk id="5" creationId="{AFFAD406-490C-4A71-8643-BBE44EE4FDDF}"/>
          </ac:spMkLst>
        </pc:spChg>
        <pc:spChg chg="add mod">
          <ac:chgData name="Manoj Howale S" userId="f9ed583e8f5d671b" providerId="LiveId" clId="{5E6317A2-FFD0-4215-96B6-E304CB514E88}" dt="2022-04-18T12:15:05.311" v="565" actId="404"/>
          <ac:spMkLst>
            <pc:docMk/>
            <pc:sldMk cId="4190977361" sldId="371"/>
            <ac:spMk id="8" creationId="{98C59C10-26E7-4669-AF1F-498D4C4DAF63}"/>
          </ac:spMkLst>
        </pc:spChg>
        <pc:spChg chg="add del mod">
          <ac:chgData name="Manoj Howale S" userId="f9ed583e8f5d671b" providerId="LiveId" clId="{5E6317A2-FFD0-4215-96B6-E304CB514E88}" dt="2022-04-18T12:09:23.380" v="468" actId="478"/>
          <ac:spMkLst>
            <pc:docMk/>
            <pc:sldMk cId="4190977361" sldId="371"/>
            <ac:spMk id="9" creationId="{C63DE5C8-B61B-417C-9BA7-B294943184E3}"/>
          </ac:spMkLst>
        </pc:spChg>
        <pc:spChg chg="mod">
          <ac:chgData name="Manoj Howale S" userId="f9ed583e8f5d671b" providerId="LiveId" clId="{5E6317A2-FFD0-4215-96B6-E304CB514E88}" dt="2022-04-18T13:18:34.489" v="2342" actId="113"/>
          <ac:spMkLst>
            <pc:docMk/>
            <pc:sldMk cId="4190977361" sldId="371"/>
            <ac:spMk id="15" creationId="{329469AE-B59A-AA41-9085-106D011808F5}"/>
          </ac:spMkLst>
        </pc:spChg>
        <pc:spChg chg="del">
          <ac:chgData name="Manoj Howale S" userId="f9ed583e8f5d671b" providerId="LiveId" clId="{5E6317A2-FFD0-4215-96B6-E304CB514E88}" dt="2022-04-18T12:07:16.898" v="418" actId="478"/>
          <ac:spMkLst>
            <pc:docMk/>
            <pc:sldMk cId="4190977361" sldId="371"/>
            <ac:spMk id="36" creationId="{73025EAD-DE7A-4EBC-AE9B-30BC2F81C4B0}"/>
          </ac:spMkLst>
        </pc:spChg>
        <pc:spChg chg="del">
          <ac:chgData name="Manoj Howale S" userId="f9ed583e8f5d671b" providerId="LiveId" clId="{5E6317A2-FFD0-4215-96B6-E304CB514E88}" dt="2022-04-18T12:07:16.898" v="418" actId="478"/>
          <ac:spMkLst>
            <pc:docMk/>
            <pc:sldMk cId="4190977361" sldId="371"/>
            <ac:spMk id="62" creationId="{3A5C5DA5-0A37-47D4-886E-94D618304266}"/>
          </ac:spMkLst>
        </pc:spChg>
      </pc:sldChg>
      <pc:sldChg chg="addSp delSp modSp add mod chgLayout">
        <pc:chgData name="Manoj Howale S" userId="f9ed583e8f5d671b" providerId="LiveId" clId="{5E6317A2-FFD0-4215-96B6-E304CB514E88}" dt="2022-04-18T13:25:30.750" v="2444" actId="1076"/>
        <pc:sldMkLst>
          <pc:docMk/>
          <pc:sldMk cId="3223418765" sldId="372"/>
        </pc:sldMkLst>
        <pc:spChg chg="add mod">
          <ac:chgData name="Manoj Howale S" userId="f9ed583e8f5d671b" providerId="LiveId" clId="{5E6317A2-FFD0-4215-96B6-E304CB514E88}" dt="2022-04-18T12:20:42.221" v="807" actId="1076"/>
          <ac:spMkLst>
            <pc:docMk/>
            <pc:sldMk cId="3223418765" sldId="372"/>
            <ac:spMk id="5" creationId="{252D9C87-2430-499B-9FA1-8757B69325AB}"/>
          </ac:spMkLst>
        </pc:spChg>
        <pc:spChg chg="add del mod">
          <ac:chgData name="Manoj Howale S" userId="f9ed583e8f5d671b" providerId="LiveId" clId="{5E6317A2-FFD0-4215-96B6-E304CB514E88}" dt="2022-04-18T12:19:31.390" v="724"/>
          <ac:spMkLst>
            <pc:docMk/>
            <pc:sldMk cId="3223418765" sldId="372"/>
            <ac:spMk id="6" creationId="{AEF001E2-E9D1-413B-84DB-41E13890AAAF}"/>
          </ac:spMkLst>
        </pc:spChg>
        <pc:spChg chg="add mod">
          <ac:chgData name="Manoj Howale S" userId="f9ed583e8f5d671b" providerId="LiveId" clId="{5E6317A2-FFD0-4215-96B6-E304CB514E88}" dt="2022-04-18T13:25:30.750" v="2444" actId="1076"/>
          <ac:spMkLst>
            <pc:docMk/>
            <pc:sldMk cId="3223418765" sldId="372"/>
            <ac:spMk id="7" creationId="{EB961E2C-AF57-4B46-9CA7-75B93727F650}"/>
          </ac:spMkLst>
        </pc:spChg>
        <pc:spChg chg="add del mod ord">
          <ac:chgData name="Manoj Howale S" userId="f9ed583e8f5d671b" providerId="LiveId" clId="{5E6317A2-FFD0-4215-96B6-E304CB514E88}" dt="2022-04-18T12:35:42.440" v="915" actId="700"/>
          <ac:spMkLst>
            <pc:docMk/>
            <pc:sldMk cId="3223418765" sldId="372"/>
            <ac:spMk id="8" creationId="{24A74527-4A44-4873-A965-8A380CE43A3D}"/>
          </ac:spMkLst>
        </pc:spChg>
        <pc:spChg chg="add mod">
          <ac:chgData name="Manoj Howale S" userId="f9ed583e8f5d671b" providerId="LiveId" clId="{5E6317A2-FFD0-4215-96B6-E304CB514E88}" dt="2022-04-18T13:19:43.698" v="2362" actId="207"/>
          <ac:spMkLst>
            <pc:docMk/>
            <pc:sldMk cId="3223418765" sldId="372"/>
            <ac:spMk id="8" creationId="{FCB4F52A-7A63-4687-B862-E186D9F0AF0C}"/>
          </ac:spMkLst>
        </pc:spChg>
        <pc:spChg chg="del mod ord">
          <ac:chgData name="Manoj Howale S" userId="f9ed583e8f5d671b" providerId="LiveId" clId="{5E6317A2-FFD0-4215-96B6-E304CB514E88}" dt="2022-04-18T13:19:46.590" v="2363" actId="478"/>
          <ac:spMkLst>
            <pc:docMk/>
            <pc:sldMk cId="3223418765" sldId="372"/>
            <ac:spMk id="9" creationId="{CFC84B3F-2D3E-4898-A832-F42BF833C855}"/>
          </ac:spMkLst>
        </pc:spChg>
        <pc:spChg chg="add del mod ord">
          <ac:chgData name="Manoj Howale S" userId="f9ed583e8f5d671b" providerId="LiveId" clId="{5E6317A2-FFD0-4215-96B6-E304CB514E88}" dt="2022-04-18T12:36:04.999" v="917" actId="700"/>
          <ac:spMkLst>
            <pc:docMk/>
            <pc:sldMk cId="3223418765" sldId="372"/>
            <ac:spMk id="10" creationId="{A9ADC722-1903-4785-AA82-CB43E092529A}"/>
          </ac:spMkLst>
        </pc:spChg>
        <pc:spChg chg="add del mod ord">
          <ac:chgData name="Manoj Howale S" userId="f9ed583e8f5d671b" providerId="LiveId" clId="{5E6317A2-FFD0-4215-96B6-E304CB514E88}" dt="2022-04-18T12:36:04.999" v="917" actId="700"/>
          <ac:spMkLst>
            <pc:docMk/>
            <pc:sldMk cId="3223418765" sldId="372"/>
            <ac:spMk id="11" creationId="{9F6C7451-547F-4B03-83A8-5A39BA123C4E}"/>
          </ac:spMkLst>
        </pc:spChg>
        <pc:spChg chg="add del mod ord">
          <ac:chgData name="Manoj Howale S" userId="f9ed583e8f5d671b" providerId="LiveId" clId="{5E6317A2-FFD0-4215-96B6-E304CB514E88}" dt="2022-04-18T12:36:04.999" v="917" actId="700"/>
          <ac:spMkLst>
            <pc:docMk/>
            <pc:sldMk cId="3223418765" sldId="372"/>
            <ac:spMk id="12" creationId="{B7A59A1C-670A-41BA-9DFF-EE371198D8E5}"/>
          </ac:spMkLst>
        </pc:spChg>
        <pc:spChg chg="mod ord">
          <ac:chgData name="Manoj Howale S" userId="f9ed583e8f5d671b" providerId="LiveId" clId="{5E6317A2-FFD0-4215-96B6-E304CB514E88}" dt="2022-04-18T12:36:04.999" v="917" actId="700"/>
          <ac:spMkLst>
            <pc:docMk/>
            <pc:sldMk cId="3223418765" sldId="372"/>
            <ac:spMk id="18" creationId="{0C1E48B3-652B-4284-8C64-B364AFFCACB0}"/>
          </ac:spMkLst>
        </pc:spChg>
        <pc:picChg chg="del">
          <ac:chgData name="Manoj Howale S" userId="f9ed583e8f5d671b" providerId="LiveId" clId="{5E6317A2-FFD0-4215-96B6-E304CB514E88}" dt="2022-04-18T12:17:22.349" v="579" actId="478"/>
          <ac:picMkLst>
            <pc:docMk/>
            <pc:sldMk cId="3223418765" sldId="372"/>
            <ac:picMk id="3" creationId="{72C28446-7069-48B1-A30E-EC8686C40258}"/>
          </ac:picMkLst>
        </pc:picChg>
        <pc:picChg chg="add mod">
          <ac:chgData name="Manoj Howale S" userId="f9ed583e8f5d671b" providerId="LiveId" clId="{5E6317A2-FFD0-4215-96B6-E304CB514E88}" dt="2022-04-18T12:20:30.454" v="803" actId="1076"/>
          <ac:picMkLst>
            <pc:docMk/>
            <pc:sldMk cId="3223418765" sldId="372"/>
            <ac:picMk id="4" creationId="{8F791BDC-AB13-45C1-BCDA-C252B795993E}"/>
          </ac:picMkLst>
        </pc:picChg>
      </pc:sldChg>
      <pc:sldChg chg="addSp delSp modSp add mod">
        <pc:chgData name="Manoj Howale S" userId="f9ed583e8f5d671b" providerId="LiveId" clId="{5E6317A2-FFD0-4215-96B6-E304CB514E88}" dt="2022-04-18T13:18:44.931" v="2344" actId="478"/>
        <pc:sldMkLst>
          <pc:docMk/>
          <pc:sldMk cId="4124411821" sldId="373"/>
        </pc:sldMkLst>
        <pc:spChg chg="mod">
          <ac:chgData name="Manoj Howale S" userId="f9ed583e8f5d671b" providerId="LiveId" clId="{5E6317A2-FFD0-4215-96B6-E304CB514E88}" dt="2022-04-18T12:23:52.029" v="860" actId="1076"/>
          <ac:spMkLst>
            <pc:docMk/>
            <pc:sldMk cId="4124411821" sldId="373"/>
            <ac:spMk id="5" creationId="{AFFAD406-490C-4A71-8643-BBE44EE4FDDF}"/>
          </ac:spMkLst>
        </pc:spChg>
        <pc:spChg chg="add mod">
          <ac:chgData name="Manoj Howale S" userId="f9ed583e8f5d671b" providerId="LiveId" clId="{5E6317A2-FFD0-4215-96B6-E304CB514E88}" dt="2022-04-18T13:18:41.923" v="2343"/>
          <ac:spMkLst>
            <pc:docMk/>
            <pc:sldMk cId="4124411821" sldId="373"/>
            <ac:spMk id="6" creationId="{35E69B5E-9826-48FD-970D-44882C16BAF5}"/>
          </ac:spMkLst>
        </pc:spChg>
        <pc:spChg chg="mod">
          <ac:chgData name="Manoj Howale S" userId="f9ed583e8f5d671b" providerId="LiveId" clId="{5E6317A2-FFD0-4215-96B6-E304CB514E88}" dt="2022-04-18T12:23:58.709" v="861" actId="1076"/>
          <ac:spMkLst>
            <pc:docMk/>
            <pc:sldMk cId="4124411821" sldId="373"/>
            <ac:spMk id="8" creationId="{98C59C10-26E7-4669-AF1F-498D4C4DAF63}"/>
          </ac:spMkLst>
        </pc:spChg>
        <pc:spChg chg="del">
          <ac:chgData name="Manoj Howale S" userId="f9ed583e8f5d671b" providerId="LiveId" clId="{5E6317A2-FFD0-4215-96B6-E304CB514E88}" dt="2022-04-18T13:18:44.931" v="2344" actId="478"/>
          <ac:spMkLst>
            <pc:docMk/>
            <pc:sldMk cId="4124411821" sldId="373"/>
            <ac:spMk id="15" creationId="{329469AE-B59A-AA41-9085-106D011808F5}"/>
          </ac:spMkLst>
        </pc:spChg>
      </pc:sldChg>
      <pc:sldChg chg="addSp delSp modSp add mod">
        <pc:chgData name="Manoj Howale S" userId="f9ed583e8f5d671b" providerId="LiveId" clId="{5E6317A2-FFD0-4215-96B6-E304CB514E88}" dt="2022-04-18T13:28:08.259" v="2561" actId="1076"/>
        <pc:sldMkLst>
          <pc:docMk/>
          <pc:sldMk cId="4035489476" sldId="374"/>
        </pc:sldMkLst>
        <pc:spChg chg="add mod">
          <ac:chgData name="Manoj Howale S" userId="f9ed583e8f5d671b" providerId="LiveId" clId="{5E6317A2-FFD0-4215-96B6-E304CB514E88}" dt="2022-04-18T13:28:08.259" v="2561" actId="1076"/>
          <ac:spMkLst>
            <pc:docMk/>
            <pc:sldMk cId="4035489476" sldId="374"/>
            <ac:spMk id="2" creationId="{684F5BB8-D8B5-4716-A367-90B96695D20B}"/>
          </ac:spMkLst>
        </pc:spChg>
        <pc:spChg chg="del">
          <ac:chgData name="Manoj Howale S" userId="f9ed583e8f5d671b" providerId="LiveId" clId="{5E6317A2-FFD0-4215-96B6-E304CB514E88}" dt="2022-04-18T12:26:02.109" v="864" actId="478"/>
          <ac:spMkLst>
            <pc:docMk/>
            <pc:sldMk cId="4035489476" sldId="374"/>
            <ac:spMk id="5" creationId="{252D9C87-2430-499B-9FA1-8757B69325AB}"/>
          </ac:spMkLst>
        </pc:spChg>
        <pc:spChg chg="add mod">
          <ac:chgData name="Manoj Howale S" userId="f9ed583e8f5d671b" providerId="LiveId" clId="{5E6317A2-FFD0-4215-96B6-E304CB514E88}" dt="2022-04-18T13:20:07.589" v="2372" actId="207"/>
          <ac:spMkLst>
            <pc:docMk/>
            <pc:sldMk cId="4035489476" sldId="374"/>
            <ac:spMk id="5" creationId="{A03E1EBB-053F-4A17-86EC-E28EDAAE9B1A}"/>
          </ac:spMkLst>
        </pc:spChg>
        <pc:spChg chg="del">
          <ac:chgData name="Manoj Howale S" userId="f9ed583e8f5d671b" providerId="LiveId" clId="{5E6317A2-FFD0-4215-96B6-E304CB514E88}" dt="2022-04-18T12:26:02.109" v="864" actId="478"/>
          <ac:spMkLst>
            <pc:docMk/>
            <pc:sldMk cId="4035489476" sldId="374"/>
            <ac:spMk id="7" creationId="{EB961E2C-AF57-4B46-9CA7-75B93727F650}"/>
          </ac:spMkLst>
        </pc:spChg>
        <pc:spChg chg="del">
          <ac:chgData name="Manoj Howale S" userId="f9ed583e8f5d671b" providerId="LiveId" clId="{5E6317A2-FFD0-4215-96B6-E304CB514E88}" dt="2022-04-18T13:20:04.629" v="2370" actId="478"/>
          <ac:spMkLst>
            <pc:docMk/>
            <pc:sldMk cId="4035489476" sldId="374"/>
            <ac:spMk id="9" creationId="{CFC84B3F-2D3E-4898-A832-F42BF833C855}"/>
          </ac:spMkLst>
        </pc:spChg>
        <pc:spChg chg="mod">
          <ac:chgData name="Manoj Howale S" userId="f9ed583e8f5d671b" providerId="LiveId" clId="{5E6317A2-FFD0-4215-96B6-E304CB514E88}" dt="2022-04-18T12:28:54.600" v="877" actId="1076"/>
          <ac:spMkLst>
            <pc:docMk/>
            <pc:sldMk cId="4035489476" sldId="374"/>
            <ac:spMk id="18" creationId="{0C1E48B3-652B-4284-8C64-B364AFFCACB0}"/>
          </ac:spMkLst>
        </pc:spChg>
        <pc:picChg chg="add mod">
          <ac:chgData name="Manoj Howale S" userId="f9ed583e8f5d671b" providerId="LiveId" clId="{5E6317A2-FFD0-4215-96B6-E304CB514E88}" dt="2022-04-18T12:28:50.261" v="876" actId="1076"/>
          <ac:picMkLst>
            <pc:docMk/>
            <pc:sldMk cId="4035489476" sldId="374"/>
            <ac:picMk id="3" creationId="{ED212B07-5E93-4BC3-B35E-5DA5117E4B2F}"/>
          </ac:picMkLst>
        </pc:picChg>
        <pc:picChg chg="del">
          <ac:chgData name="Manoj Howale S" userId="f9ed583e8f5d671b" providerId="LiveId" clId="{5E6317A2-FFD0-4215-96B6-E304CB514E88}" dt="2022-04-18T12:25:58.614" v="863" actId="478"/>
          <ac:picMkLst>
            <pc:docMk/>
            <pc:sldMk cId="4035489476" sldId="374"/>
            <ac:picMk id="4" creationId="{8F791BDC-AB13-45C1-BCDA-C252B795993E}"/>
          </ac:picMkLst>
        </pc:picChg>
      </pc:sldChg>
      <pc:sldChg chg="addSp delSp modSp new mod">
        <pc:chgData name="Manoj Howale S" userId="f9ed583e8f5d671b" providerId="LiveId" clId="{5E6317A2-FFD0-4215-96B6-E304CB514E88}" dt="2022-04-18T13:26:53.479" v="2445" actId="115"/>
        <pc:sldMkLst>
          <pc:docMk/>
          <pc:sldMk cId="3228798391" sldId="375"/>
        </pc:sldMkLst>
        <pc:spChg chg="del">
          <ac:chgData name="Manoj Howale S" userId="f9ed583e8f5d671b" providerId="LiveId" clId="{5E6317A2-FFD0-4215-96B6-E304CB514E88}" dt="2022-04-18T12:36:18.029" v="919" actId="478"/>
          <ac:spMkLst>
            <pc:docMk/>
            <pc:sldMk cId="3228798391" sldId="375"/>
            <ac:spMk id="2" creationId="{94F6E384-A0F5-4A6E-BA11-54C7AB13516A}"/>
          </ac:spMkLst>
        </pc:spChg>
        <pc:spChg chg="del">
          <ac:chgData name="Manoj Howale S" userId="f9ed583e8f5d671b" providerId="LiveId" clId="{5E6317A2-FFD0-4215-96B6-E304CB514E88}" dt="2022-04-18T12:36:18.029" v="919" actId="478"/>
          <ac:spMkLst>
            <pc:docMk/>
            <pc:sldMk cId="3228798391" sldId="375"/>
            <ac:spMk id="3" creationId="{4CEA3FC5-318A-417A-AC3D-64CD31B1B645}"/>
          </ac:spMkLst>
        </pc:spChg>
        <pc:spChg chg="del">
          <ac:chgData name="Manoj Howale S" userId="f9ed583e8f5d671b" providerId="LiveId" clId="{5E6317A2-FFD0-4215-96B6-E304CB514E88}" dt="2022-04-18T12:36:18.029" v="919" actId="478"/>
          <ac:spMkLst>
            <pc:docMk/>
            <pc:sldMk cId="3228798391" sldId="375"/>
            <ac:spMk id="4" creationId="{8EEE4A25-7C19-41A9-84CF-5B4B99F9E6BB}"/>
          </ac:spMkLst>
        </pc:spChg>
        <pc:spChg chg="del">
          <ac:chgData name="Manoj Howale S" userId="f9ed583e8f5d671b" providerId="LiveId" clId="{5E6317A2-FFD0-4215-96B6-E304CB514E88}" dt="2022-04-18T12:36:18.029" v="919" actId="478"/>
          <ac:spMkLst>
            <pc:docMk/>
            <pc:sldMk cId="3228798391" sldId="375"/>
            <ac:spMk id="5" creationId="{6E94826E-A965-4EDB-A3B8-66C8F3E90E4D}"/>
          </ac:spMkLst>
        </pc:spChg>
        <pc:spChg chg="add mod">
          <ac:chgData name="Manoj Howale S" userId="f9ed583e8f5d671b" providerId="LiveId" clId="{5E6317A2-FFD0-4215-96B6-E304CB514E88}" dt="2022-04-18T13:19:53.450" v="2366" actId="207"/>
          <ac:spMkLst>
            <pc:docMk/>
            <pc:sldMk cId="3228798391" sldId="375"/>
            <ac:spMk id="5" creationId="{77E915BB-E7FE-4EA0-9CD3-0F633E220FAA}"/>
          </ac:spMkLst>
        </pc:spChg>
        <pc:spChg chg="add mod">
          <ac:chgData name="Manoj Howale S" userId="f9ed583e8f5d671b" providerId="LiveId" clId="{5E6317A2-FFD0-4215-96B6-E304CB514E88}" dt="2022-04-18T13:26:53.479" v="2445" actId="115"/>
          <ac:spMkLst>
            <pc:docMk/>
            <pc:sldMk cId="3228798391" sldId="375"/>
            <ac:spMk id="8" creationId="{8D3DDCC2-D75E-4C19-A987-A23C3532BCAF}"/>
          </ac:spMkLst>
        </pc:spChg>
        <pc:spChg chg="add del mod">
          <ac:chgData name="Manoj Howale S" userId="f9ed583e8f5d671b" providerId="LiveId" clId="{5E6317A2-FFD0-4215-96B6-E304CB514E88}" dt="2022-04-18T13:19:50.419" v="2364" actId="478"/>
          <ac:spMkLst>
            <pc:docMk/>
            <pc:sldMk cId="3228798391" sldId="375"/>
            <ac:spMk id="9" creationId="{6D55C72E-4B5A-4AC4-87A4-F31A5E14A4B0}"/>
          </ac:spMkLst>
        </pc:spChg>
        <pc:picChg chg="add mod">
          <ac:chgData name="Manoj Howale S" userId="f9ed583e8f5d671b" providerId="LiveId" clId="{5E6317A2-FFD0-4215-96B6-E304CB514E88}" dt="2022-04-18T12:45:35.555" v="1049" actId="1076"/>
          <ac:picMkLst>
            <pc:docMk/>
            <pc:sldMk cId="3228798391" sldId="375"/>
            <ac:picMk id="7" creationId="{E5FB4FE2-B378-4D52-9BFE-69D763A2E4E6}"/>
          </ac:picMkLst>
        </pc:picChg>
      </pc:sldChg>
      <pc:sldChg chg="addSp delSp modSp new mod modClrScheme chgLayout">
        <pc:chgData name="Manoj Howale S" userId="f9ed583e8f5d671b" providerId="LiveId" clId="{5E6317A2-FFD0-4215-96B6-E304CB514E88}" dt="2022-04-18T13:28:34.430" v="2563" actId="1076"/>
        <pc:sldMkLst>
          <pc:docMk/>
          <pc:sldMk cId="3362515423" sldId="376"/>
        </pc:sldMkLst>
        <pc:spChg chg="del mod ord">
          <ac:chgData name="Manoj Howale S" userId="f9ed583e8f5d671b" providerId="LiveId" clId="{5E6317A2-FFD0-4215-96B6-E304CB514E88}" dt="2022-04-18T12:40:10.359" v="968" actId="700"/>
          <ac:spMkLst>
            <pc:docMk/>
            <pc:sldMk cId="3362515423" sldId="376"/>
            <ac:spMk id="2" creationId="{2228AB5A-2EB7-43A4-B883-7CD0EB5657AB}"/>
          </ac:spMkLst>
        </pc:spChg>
        <pc:spChg chg="del mod ord">
          <ac:chgData name="Manoj Howale S" userId="f9ed583e8f5d671b" providerId="LiveId" clId="{5E6317A2-FFD0-4215-96B6-E304CB514E88}" dt="2022-04-18T12:40:10.359" v="968" actId="700"/>
          <ac:spMkLst>
            <pc:docMk/>
            <pc:sldMk cId="3362515423" sldId="376"/>
            <ac:spMk id="3" creationId="{64710E27-4077-4BEA-AC85-593794E3F961}"/>
          </ac:spMkLst>
        </pc:spChg>
        <pc:spChg chg="add del mod ord">
          <ac:chgData name="Manoj Howale S" userId="f9ed583e8f5d671b" providerId="LiveId" clId="{5E6317A2-FFD0-4215-96B6-E304CB514E88}" dt="2022-04-18T12:40:16.479" v="969" actId="700"/>
          <ac:spMkLst>
            <pc:docMk/>
            <pc:sldMk cId="3362515423" sldId="376"/>
            <ac:spMk id="4" creationId="{5F198E9C-A9C6-4632-BB84-4B9FBEDD2750}"/>
          </ac:spMkLst>
        </pc:spChg>
        <pc:spChg chg="add del mod ord">
          <ac:chgData name="Manoj Howale S" userId="f9ed583e8f5d671b" providerId="LiveId" clId="{5E6317A2-FFD0-4215-96B6-E304CB514E88}" dt="2022-04-18T12:40:16.479" v="969" actId="700"/>
          <ac:spMkLst>
            <pc:docMk/>
            <pc:sldMk cId="3362515423" sldId="376"/>
            <ac:spMk id="5" creationId="{03C9D437-455F-4556-9FA1-C88B315A31F0}"/>
          </ac:spMkLst>
        </pc:spChg>
        <pc:spChg chg="add mod">
          <ac:chgData name="Manoj Howale S" userId="f9ed583e8f5d671b" providerId="LiveId" clId="{5E6317A2-FFD0-4215-96B6-E304CB514E88}" dt="2022-04-18T13:20:25.209" v="2379" actId="207"/>
          <ac:spMkLst>
            <pc:docMk/>
            <pc:sldMk cId="3362515423" sldId="376"/>
            <ac:spMk id="5" creationId="{20FAC152-4288-42E3-9D39-1357FE66A406}"/>
          </ac:spMkLst>
        </pc:spChg>
        <pc:spChg chg="add del mod ord">
          <ac:chgData name="Manoj Howale S" userId="f9ed583e8f5d671b" providerId="LiveId" clId="{5E6317A2-FFD0-4215-96B6-E304CB514E88}" dt="2022-04-18T12:40:26.943" v="970" actId="478"/>
          <ac:spMkLst>
            <pc:docMk/>
            <pc:sldMk cId="3362515423" sldId="376"/>
            <ac:spMk id="6" creationId="{6F4EB12C-9FC2-4DCD-A9F3-D1AE429F1B22}"/>
          </ac:spMkLst>
        </pc:spChg>
        <pc:spChg chg="add del mod ord">
          <ac:chgData name="Manoj Howale S" userId="f9ed583e8f5d671b" providerId="LiveId" clId="{5E6317A2-FFD0-4215-96B6-E304CB514E88}" dt="2022-04-18T12:40:26.943" v="970" actId="478"/>
          <ac:spMkLst>
            <pc:docMk/>
            <pc:sldMk cId="3362515423" sldId="376"/>
            <ac:spMk id="7" creationId="{563435A3-E12F-4B91-9ACF-0F5A8BD37BED}"/>
          </ac:spMkLst>
        </pc:spChg>
        <pc:spChg chg="add del mod ord">
          <ac:chgData name="Manoj Howale S" userId="f9ed583e8f5d671b" providerId="LiveId" clId="{5E6317A2-FFD0-4215-96B6-E304CB514E88}" dt="2022-04-18T12:40:26.943" v="970" actId="478"/>
          <ac:spMkLst>
            <pc:docMk/>
            <pc:sldMk cId="3362515423" sldId="376"/>
            <ac:spMk id="8" creationId="{E9576CCD-F1D6-4136-A78B-2C5BACAED984}"/>
          </ac:spMkLst>
        </pc:spChg>
        <pc:spChg chg="add del mod ord">
          <ac:chgData name="Manoj Howale S" userId="f9ed583e8f5d671b" providerId="LiveId" clId="{5E6317A2-FFD0-4215-96B6-E304CB514E88}" dt="2022-04-18T12:40:26.943" v="970" actId="478"/>
          <ac:spMkLst>
            <pc:docMk/>
            <pc:sldMk cId="3362515423" sldId="376"/>
            <ac:spMk id="9" creationId="{D69CC30F-2F78-4E6A-A414-125972674690}"/>
          </ac:spMkLst>
        </pc:spChg>
        <pc:spChg chg="add del mod ord">
          <ac:chgData name="Manoj Howale S" userId="f9ed583e8f5d671b" providerId="LiveId" clId="{5E6317A2-FFD0-4215-96B6-E304CB514E88}" dt="2022-04-18T12:40:26.943" v="970" actId="478"/>
          <ac:spMkLst>
            <pc:docMk/>
            <pc:sldMk cId="3362515423" sldId="376"/>
            <ac:spMk id="10" creationId="{830612A1-CF20-46D9-8324-8B94B38242DA}"/>
          </ac:spMkLst>
        </pc:spChg>
        <pc:spChg chg="add del mod ord">
          <ac:chgData name="Manoj Howale S" userId="f9ed583e8f5d671b" providerId="LiveId" clId="{5E6317A2-FFD0-4215-96B6-E304CB514E88}" dt="2022-04-18T12:40:26.943" v="970" actId="478"/>
          <ac:spMkLst>
            <pc:docMk/>
            <pc:sldMk cId="3362515423" sldId="376"/>
            <ac:spMk id="11" creationId="{25DE5EAB-F17D-4C0E-B3A3-9FC7ACD0487C}"/>
          </ac:spMkLst>
        </pc:spChg>
        <pc:spChg chg="add del mod ord">
          <ac:chgData name="Manoj Howale S" userId="f9ed583e8f5d671b" providerId="LiveId" clId="{5E6317A2-FFD0-4215-96B6-E304CB514E88}" dt="2022-04-18T12:40:26.943" v="970" actId="478"/>
          <ac:spMkLst>
            <pc:docMk/>
            <pc:sldMk cId="3362515423" sldId="376"/>
            <ac:spMk id="12" creationId="{2E73B53E-7D75-416B-B508-A27F3E76FBF9}"/>
          </ac:spMkLst>
        </pc:spChg>
        <pc:spChg chg="add del mod ord">
          <ac:chgData name="Manoj Howale S" userId="f9ed583e8f5d671b" providerId="LiveId" clId="{5E6317A2-FFD0-4215-96B6-E304CB514E88}" dt="2022-04-18T12:40:26.943" v="970" actId="478"/>
          <ac:spMkLst>
            <pc:docMk/>
            <pc:sldMk cId="3362515423" sldId="376"/>
            <ac:spMk id="13" creationId="{8C8431D7-95CB-4CC6-A966-FA00072FD231}"/>
          </ac:spMkLst>
        </pc:spChg>
        <pc:spChg chg="add del mod ord">
          <ac:chgData name="Manoj Howale S" userId="f9ed583e8f5d671b" providerId="LiveId" clId="{5E6317A2-FFD0-4215-96B6-E304CB514E88}" dt="2022-04-18T12:40:26.943" v="970" actId="478"/>
          <ac:spMkLst>
            <pc:docMk/>
            <pc:sldMk cId="3362515423" sldId="376"/>
            <ac:spMk id="14" creationId="{0CC8C3D6-E31E-46D2-BB4B-F48719BCBEC0}"/>
          </ac:spMkLst>
        </pc:spChg>
        <pc:spChg chg="add del mod ord">
          <ac:chgData name="Manoj Howale S" userId="f9ed583e8f5d671b" providerId="LiveId" clId="{5E6317A2-FFD0-4215-96B6-E304CB514E88}" dt="2022-04-18T12:40:26.943" v="970" actId="478"/>
          <ac:spMkLst>
            <pc:docMk/>
            <pc:sldMk cId="3362515423" sldId="376"/>
            <ac:spMk id="15" creationId="{CB5764CD-39A1-4C4A-ABBE-CB16E6C776CD}"/>
          </ac:spMkLst>
        </pc:spChg>
        <pc:spChg chg="add del mod ord">
          <ac:chgData name="Manoj Howale S" userId="f9ed583e8f5d671b" providerId="LiveId" clId="{5E6317A2-FFD0-4215-96B6-E304CB514E88}" dt="2022-04-18T12:40:26.943" v="970" actId="478"/>
          <ac:spMkLst>
            <pc:docMk/>
            <pc:sldMk cId="3362515423" sldId="376"/>
            <ac:spMk id="16" creationId="{61B32FB0-A25B-4401-8746-7FD05C8FFC2E}"/>
          </ac:spMkLst>
        </pc:spChg>
        <pc:spChg chg="add del mod ord">
          <ac:chgData name="Manoj Howale S" userId="f9ed583e8f5d671b" providerId="LiveId" clId="{5E6317A2-FFD0-4215-96B6-E304CB514E88}" dt="2022-04-18T12:40:26.943" v="970" actId="478"/>
          <ac:spMkLst>
            <pc:docMk/>
            <pc:sldMk cId="3362515423" sldId="376"/>
            <ac:spMk id="17" creationId="{ADD96953-C6DA-408E-9977-8D9212CADA8E}"/>
          </ac:spMkLst>
        </pc:spChg>
        <pc:spChg chg="add del mod ord">
          <ac:chgData name="Manoj Howale S" userId="f9ed583e8f5d671b" providerId="LiveId" clId="{5E6317A2-FFD0-4215-96B6-E304CB514E88}" dt="2022-04-18T12:40:26.943" v="970" actId="478"/>
          <ac:spMkLst>
            <pc:docMk/>
            <pc:sldMk cId="3362515423" sldId="376"/>
            <ac:spMk id="18" creationId="{CEAED5B3-8C6E-4C79-8B77-59883989F2D5}"/>
          </ac:spMkLst>
        </pc:spChg>
        <pc:spChg chg="add mod ord">
          <ac:chgData name="Manoj Howale S" userId="f9ed583e8f5d671b" providerId="LiveId" clId="{5E6317A2-FFD0-4215-96B6-E304CB514E88}" dt="2022-04-18T12:43:13.879" v="1011" actId="1076"/>
          <ac:spMkLst>
            <pc:docMk/>
            <pc:sldMk cId="3362515423" sldId="376"/>
            <ac:spMk id="23" creationId="{2CAF4D6A-BBF1-4262-8481-12B29C88BC6B}"/>
          </ac:spMkLst>
        </pc:spChg>
        <pc:spChg chg="add mod">
          <ac:chgData name="Manoj Howale S" userId="f9ed583e8f5d671b" providerId="LiveId" clId="{5E6317A2-FFD0-4215-96B6-E304CB514E88}" dt="2022-04-18T13:28:34.430" v="2563" actId="1076"/>
          <ac:spMkLst>
            <pc:docMk/>
            <pc:sldMk cId="3362515423" sldId="376"/>
            <ac:spMk id="24" creationId="{209384DA-E535-47DB-9F27-033D29550C15}"/>
          </ac:spMkLst>
        </pc:spChg>
        <pc:spChg chg="add del mod ord">
          <ac:chgData name="Manoj Howale S" userId="f9ed583e8f5d671b" providerId="LiveId" clId="{5E6317A2-FFD0-4215-96B6-E304CB514E88}" dt="2022-04-18T12:41:25.371" v="983" actId="700"/>
          <ac:spMkLst>
            <pc:docMk/>
            <pc:sldMk cId="3362515423" sldId="376"/>
            <ac:spMk id="25" creationId="{DF89C32D-D8E2-4CAB-9A44-78C6D2230AC6}"/>
          </ac:spMkLst>
        </pc:spChg>
        <pc:spChg chg="add del mod ord">
          <ac:chgData name="Manoj Howale S" userId="f9ed583e8f5d671b" providerId="LiveId" clId="{5E6317A2-FFD0-4215-96B6-E304CB514E88}" dt="2022-04-18T12:41:25.371" v="983" actId="700"/>
          <ac:spMkLst>
            <pc:docMk/>
            <pc:sldMk cId="3362515423" sldId="376"/>
            <ac:spMk id="26" creationId="{08700CAE-85C6-4463-A463-B35FD06DBFA5}"/>
          </ac:spMkLst>
        </pc:spChg>
        <pc:spChg chg="add del mod ord">
          <ac:chgData name="Manoj Howale S" userId="f9ed583e8f5d671b" providerId="LiveId" clId="{5E6317A2-FFD0-4215-96B6-E304CB514E88}" dt="2022-04-18T12:41:25.371" v="983" actId="700"/>
          <ac:spMkLst>
            <pc:docMk/>
            <pc:sldMk cId="3362515423" sldId="376"/>
            <ac:spMk id="27" creationId="{68A4D022-26A0-48D2-8A09-D94020E648AB}"/>
          </ac:spMkLst>
        </pc:spChg>
        <pc:spChg chg="add del mod ord">
          <ac:chgData name="Manoj Howale S" userId="f9ed583e8f5d671b" providerId="LiveId" clId="{5E6317A2-FFD0-4215-96B6-E304CB514E88}" dt="2022-04-18T12:41:25.371" v="983" actId="700"/>
          <ac:spMkLst>
            <pc:docMk/>
            <pc:sldMk cId="3362515423" sldId="376"/>
            <ac:spMk id="28" creationId="{F653E59C-9645-461F-B99E-BEC07A4EB1E0}"/>
          </ac:spMkLst>
        </pc:spChg>
        <pc:spChg chg="add del mod ord">
          <ac:chgData name="Manoj Howale S" userId="f9ed583e8f5d671b" providerId="LiveId" clId="{5E6317A2-FFD0-4215-96B6-E304CB514E88}" dt="2022-04-18T12:41:25.371" v="983" actId="700"/>
          <ac:spMkLst>
            <pc:docMk/>
            <pc:sldMk cId="3362515423" sldId="376"/>
            <ac:spMk id="29" creationId="{3ED96548-CBBC-454D-A561-01C361BC532F}"/>
          </ac:spMkLst>
        </pc:spChg>
        <pc:spChg chg="add del mod ord">
          <ac:chgData name="Manoj Howale S" userId="f9ed583e8f5d671b" providerId="LiveId" clId="{5E6317A2-FFD0-4215-96B6-E304CB514E88}" dt="2022-04-18T12:41:25.371" v="983" actId="700"/>
          <ac:spMkLst>
            <pc:docMk/>
            <pc:sldMk cId="3362515423" sldId="376"/>
            <ac:spMk id="30" creationId="{EC54AB36-2694-4B92-A6C8-7957DEC50722}"/>
          </ac:spMkLst>
        </pc:spChg>
        <pc:spChg chg="add del mod ord">
          <ac:chgData name="Manoj Howale S" userId="f9ed583e8f5d671b" providerId="LiveId" clId="{5E6317A2-FFD0-4215-96B6-E304CB514E88}" dt="2022-04-18T12:41:25.371" v="983" actId="700"/>
          <ac:spMkLst>
            <pc:docMk/>
            <pc:sldMk cId="3362515423" sldId="376"/>
            <ac:spMk id="31" creationId="{692A3BDB-64C4-449E-9E20-B7ED7AA865E1}"/>
          </ac:spMkLst>
        </pc:spChg>
        <pc:spChg chg="add del mod ord">
          <ac:chgData name="Manoj Howale S" userId="f9ed583e8f5d671b" providerId="LiveId" clId="{5E6317A2-FFD0-4215-96B6-E304CB514E88}" dt="2022-04-18T12:41:25.371" v="983" actId="700"/>
          <ac:spMkLst>
            <pc:docMk/>
            <pc:sldMk cId="3362515423" sldId="376"/>
            <ac:spMk id="32" creationId="{381D6E2A-5FA7-4B09-823C-19C0B64AF858}"/>
          </ac:spMkLst>
        </pc:spChg>
        <pc:spChg chg="add del mod ord">
          <ac:chgData name="Manoj Howale S" userId="f9ed583e8f5d671b" providerId="LiveId" clId="{5E6317A2-FFD0-4215-96B6-E304CB514E88}" dt="2022-04-18T12:41:25.371" v="983" actId="700"/>
          <ac:spMkLst>
            <pc:docMk/>
            <pc:sldMk cId="3362515423" sldId="376"/>
            <ac:spMk id="33" creationId="{15D5D053-1EDE-401D-B8C1-C6B43D268FF4}"/>
          </ac:spMkLst>
        </pc:spChg>
        <pc:spChg chg="add del mod ord">
          <ac:chgData name="Manoj Howale S" userId="f9ed583e8f5d671b" providerId="LiveId" clId="{5E6317A2-FFD0-4215-96B6-E304CB514E88}" dt="2022-04-18T12:41:25.371" v="983" actId="700"/>
          <ac:spMkLst>
            <pc:docMk/>
            <pc:sldMk cId="3362515423" sldId="376"/>
            <ac:spMk id="34" creationId="{87AB2137-4782-4641-A739-181BDD4DB1E0}"/>
          </ac:spMkLst>
        </pc:spChg>
        <pc:spChg chg="add del mod ord">
          <ac:chgData name="Manoj Howale S" userId="f9ed583e8f5d671b" providerId="LiveId" clId="{5E6317A2-FFD0-4215-96B6-E304CB514E88}" dt="2022-04-18T12:41:54.919" v="986" actId="478"/>
          <ac:spMkLst>
            <pc:docMk/>
            <pc:sldMk cId="3362515423" sldId="376"/>
            <ac:spMk id="35" creationId="{42346388-77CB-42A8-87B0-5386FFF5873D}"/>
          </ac:spMkLst>
        </pc:spChg>
        <pc:spChg chg="add del mod ord">
          <ac:chgData name="Manoj Howale S" userId="f9ed583e8f5d671b" providerId="LiveId" clId="{5E6317A2-FFD0-4215-96B6-E304CB514E88}" dt="2022-04-18T12:41:54.919" v="986" actId="478"/>
          <ac:spMkLst>
            <pc:docMk/>
            <pc:sldMk cId="3362515423" sldId="376"/>
            <ac:spMk id="36" creationId="{BF6A062F-4884-4BF5-AB86-3989A15CA49D}"/>
          </ac:spMkLst>
        </pc:spChg>
        <pc:spChg chg="add del mod ord">
          <ac:chgData name="Manoj Howale S" userId="f9ed583e8f5d671b" providerId="LiveId" clId="{5E6317A2-FFD0-4215-96B6-E304CB514E88}" dt="2022-04-18T12:41:54.919" v="986" actId="478"/>
          <ac:spMkLst>
            <pc:docMk/>
            <pc:sldMk cId="3362515423" sldId="376"/>
            <ac:spMk id="37" creationId="{EE345CD4-E56C-4BA9-A8F0-7DA1D6C62730}"/>
          </ac:spMkLst>
        </pc:spChg>
        <pc:spChg chg="add del mod ord">
          <ac:chgData name="Manoj Howale S" userId="f9ed583e8f5d671b" providerId="LiveId" clId="{5E6317A2-FFD0-4215-96B6-E304CB514E88}" dt="2022-04-18T12:41:54.919" v="986" actId="478"/>
          <ac:spMkLst>
            <pc:docMk/>
            <pc:sldMk cId="3362515423" sldId="376"/>
            <ac:spMk id="38" creationId="{0925E070-21F5-46A4-8174-01F2EABD6704}"/>
          </ac:spMkLst>
        </pc:spChg>
        <pc:spChg chg="add del mod ord">
          <ac:chgData name="Manoj Howale S" userId="f9ed583e8f5d671b" providerId="LiveId" clId="{5E6317A2-FFD0-4215-96B6-E304CB514E88}" dt="2022-04-18T12:41:54.919" v="986" actId="478"/>
          <ac:spMkLst>
            <pc:docMk/>
            <pc:sldMk cId="3362515423" sldId="376"/>
            <ac:spMk id="39" creationId="{FE61927C-6900-46BF-992D-1878E0A4596A}"/>
          </ac:spMkLst>
        </pc:spChg>
        <pc:spChg chg="add del mod ord">
          <ac:chgData name="Manoj Howale S" userId="f9ed583e8f5d671b" providerId="LiveId" clId="{5E6317A2-FFD0-4215-96B6-E304CB514E88}" dt="2022-04-18T12:41:54.919" v="986" actId="478"/>
          <ac:spMkLst>
            <pc:docMk/>
            <pc:sldMk cId="3362515423" sldId="376"/>
            <ac:spMk id="40" creationId="{204F47F2-7F0E-44BE-868C-9569F52F3C8E}"/>
          </ac:spMkLst>
        </pc:spChg>
        <pc:spChg chg="add del mod">
          <ac:chgData name="Manoj Howale S" userId="f9ed583e8f5d671b" providerId="LiveId" clId="{5E6317A2-FFD0-4215-96B6-E304CB514E88}" dt="2022-04-18T13:20:27.760" v="2380" actId="478"/>
          <ac:spMkLst>
            <pc:docMk/>
            <pc:sldMk cId="3362515423" sldId="376"/>
            <ac:spMk id="41" creationId="{D878C203-F6DD-49C6-8CFE-0B0F48515FFE}"/>
          </ac:spMkLst>
        </pc:spChg>
        <pc:picChg chg="add del mod">
          <ac:chgData name="Manoj Howale S" userId="f9ed583e8f5d671b" providerId="LiveId" clId="{5E6317A2-FFD0-4215-96B6-E304CB514E88}" dt="2022-04-18T12:40:56.361" v="977" actId="478"/>
          <ac:picMkLst>
            <pc:docMk/>
            <pc:sldMk cId="3362515423" sldId="376"/>
            <ac:picMk id="20" creationId="{D841AD66-776E-4883-8459-3897D8BEE4A0}"/>
          </ac:picMkLst>
        </pc:picChg>
        <pc:picChg chg="add del mod">
          <ac:chgData name="Manoj Howale S" userId="f9ed583e8f5d671b" providerId="LiveId" clId="{5E6317A2-FFD0-4215-96B6-E304CB514E88}" dt="2022-04-18T12:40:55.406" v="976" actId="478"/>
          <ac:picMkLst>
            <pc:docMk/>
            <pc:sldMk cId="3362515423" sldId="376"/>
            <ac:picMk id="22" creationId="{CF5897B8-A759-41A0-84DA-4ED7DF69766A}"/>
          </ac:picMkLst>
        </pc:picChg>
      </pc:sldChg>
      <pc:sldChg chg="addSp delSp modSp new mod">
        <pc:chgData name="Manoj Howale S" userId="f9ed583e8f5d671b" providerId="LiveId" clId="{5E6317A2-FFD0-4215-96B6-E304CB514E88}" dt="2022-04-18T13:20:15.215" v="2375"/>
        <pc:sldMkLst>
          <pc:docMk/>
          <pc:sldMk cId="2867925279" sldId="377"/>
        </pc:sldMkLst>
        <pc:spChg chg="mod">
          <ac:chgData name="Manoj Howale S" userId="f9ed583e8f5d671b" providerId="LiveId" clId="{5E6317A2-FFD0-4215-96B6-E304CB514E88}" dt="2022-04-18T12:44:41.790" v="1037" actId="20577"/>
          <ac:spMkLst>
            <pc:docMk/>
            <pc:sldMk cId="2867925279" sldId="377"/>
            <ac:spMk id="2" creationId="{4BBB277B-121C-40F7-A157-8DB9B01DA1B2}"/>
          </ac:spMkLst>
        </pc:spChg>
        <pc:spChg chg="del">
          <ac:chgData name="Manoj Howale S" userId="f9ed583e8f5d671b" providerId="LiveId" clId="{5E6317A2-FFD0-4215-96B6-E304CB514E88}" dt="2022-04-18T12:44:28.903" v="1017" actId="478"/>
          <ac:spMkLst>
            <pc:docMk/>
            <pc:sldMk cId="2867925279" sldId="377"/>
            <ac:spMk id="3" creationId="{7CCDE975-E914-4634-8C4F-D9C212689B40}"/>
          </ac:spMkLst>
        </pc:spChg>
        <pc:spChg chg="del">
          <ac:chgData name="Manoj Howale S" userId="f9ed583e8f5d671b" providerId="LiveId" clId="{5E6317A2-FFD0-4215-96B6-E304CB514E88}" dt="2022-04-18T12:44:28.903" v="1017" actId="478"/>
          <ac:spMkLst>
            <pc:docMk/>
            <pc:sldMk cId="2867925279" sldId="377"/>
            <ac:spMk id="4" creationId="{9C451E59-32BC-4FE4-9F13-D33AA2EE5DC6}"/>
          </ac:spMkLst>
        </pc:spChg>
        <pc:spChg chg="del">
          <ac:chgData name="Manoj Howale S" userId="f9ed583e8f5d671b" providerId="LiveId" clId="{5E6317A2-FFD0-4215-96B6-E304CB514E88}" dt="2022-04-18T12:44:32.934" v="1018" actId="478"/>
          <ac:spMkLst>
            <pc:docMk/>
            <pc:sldMk cId="2867925279" sldId="377"/>
            <ac:spMk id="5" creationId="{8DE2859B-C6B1-43FB-ACDA-63676466C535}"/>
          </ac:spMkLst>
        </pc:spChg>
        <pc:spChg chg="del">
          <ac:chgData name="Manoj Howale S" userId="f9ed583e8f5d671b" providerId="LiveId" clId="{5E6317A2-FFD0-4215-96B6-E304CB514E88}" dt="2022-04-18T12:44:28.903" v="1017" actId="478"/>
          <ac:spMkLst>
            <pc:docMk/>
            <pc:sldMk cId="2867925279" sldId="377"/>
            <ac:spMk id="6" creationId="{7F0A80B2-5AF6-49C4-AD21-5285669798E9}"/>
          </ac:spMkLst>
        </pc:spChg>
        <pc:spChg chg="del">
          <ac:chgData name="Manoj Howale S" userId="f9ed583e8f5d671b" providerId="LiveId" clId="{5E6317A2-FFD0-4215-96B6-E304CB514E88}" dt="2022-04-18T12:44:28.903" v="1017" actId="478"/>
          <ac:spMkLst>
            <pc:docMk/>
            <pc:sldMk cId="2867925279" sldId="377"/>
            <ac:spMk id="7" creationId="{219336E0-7609-4919-B131-1BE86D6E412D}"/>
          </ac:spMkLst>
        </pc:spChg>
        <pc:spChg chg="del">
          <ac:chgData name="Manoj Howale S" userId="f9ed583e8f5d671b" providerId="LiveId" clId="{5E6317A2-FFD0-4215-96B6-E304CB514E88}" dt="2022-04-18T12:44:28.903" v="1017" actId="478"/>
          <ac:spMkLst>
            <pc:docMk/>
            <pc:sldMk cId="2867925279" sldId="377"/>
            <ac:spMk id="8" creationId="{1F5D3C77-F8B5-4FF2-A692-965DC8EDC294}"/>
          </ac:spMkLst>
        </pc:spChg>
        <pc:spChg chg="del">
          <ac:chgData name="Manoj Howale S" userId="f9ed583e8f5d671b" providerId="LiveId" clId="{5E6317A2-FFD0-4215-96B6-E304CB514E88}" dt="2022-04-18T12:44:28.903" v="1017" actId="478"/>
          <ac:spMkLst>
            <pc:docMk/>
            <pc:sldMk cId="2867925279" sldId="377"/>
            <ac:spMk id="9" creationId="{87BDCC5A-CB50-4AFA-A0BD-5815C5141EBB}"/>
          </ac:spMkLst>
        </pc:spChg>
        <pc:spChg chg="del">
          <ac:chgData name="Manoj Howale S" userId="f9ed583e8f5d671b" providerId="LiveId" clId="{5E6317A2-FFD0-4215-96B6-E304CB514E88}" dt="2022-04-18T12:44:28.903" v="1017" actId="478"/>
          <ac:spMkLst>
            <pc:docMk/>
            <pc:sldMk cId="2867925279" sldId="377"/>
            <ac:spMk id="10" creationId="{957FEB4C-D60E-4047-94C4-D71A110A646E}"/>
          </ac:spMkLst>
        </pc:spChg>
        <pc:spChg chg="del">
          <ac:chgData name="Manoj Howale S" userId="f9ed583e8f5d671b" providerId="LiveId" clId="{5E6317A2-FFD0-4215-96B6-E304CB514E88}" dt="2022-04-18T12:44:28.903" v="1017" actId="478"/>
          <ac:spMkLst>
            <pc:docMk/>
            <pc:sldMk cId="2867925279" sldId="377"/>
            <ac:spMk id="11" creationId="{80C11283-1E6F-435B-8272-CB517C11C8A2}"/>
          </ac:spMkLst>
        </pc:spChg>
        <pc:spChg chg="del">
          <ac:chgData name="Manoj Howale S" userId="f9ed583e8f5d671b" providerId="LiveId" clId="{5E6317A2-FFD0-4215-96B6-E304CB514E88}" dt="2022-04-18T12:44:28.903" v="1017" actId="478"/>
          <ac:spMkLst>
            <pc:docMk/>
            <pc:sldMk cId="2867925279" sldId="377"/>
            <ac:spMk id="12" creationId="{1DF00F88-814E-4C61-B131-DC15D9D1B03A}"/>
          </ac:spMkLst>
        </pc:spChg>
        <pc:spChg chg="del">
          <ac:chgData name="Manoj Howale S" userId="f9ed583e8f5d671b" providerId="LiveId" clId="{5E6317A2-FFD0-4215-96B6-E304CB514E88}" dt="2022-04-18T12:44:18.589" v="1016" actId="478"/>
          <ac:spMkLst>
            <pc:docMk/>
            <pc:sldMk cId="2867925279" sldId="377"/>
            <ac:spMk id="13" creationId="{6C92B2C8-81D2-4906-9955-0A3FC14F3B4E}"/>
          </ac:spMkLst>
        </pc:spChg>
        <pc:spChg chg="del">
          <ac:chgData name="Manoj Howale S" userId="f9ed583e8f5d671b" providerId="LiveId" clId="{5E6317A2-FFD0-4215-96B6-E304CB514E88}" dt="2022-04-18T12:44:48.130" v="1038" actId="478"/>
          <ac:spMkLst>
            <pc:docMk/>
            <pc:sldMk cId="2867925279" sldId="377"/>
            <ac:spMk id="14" creationId="{E7D56110-3C05-477E-B8AE-3CF7EF5C3A22}"/>
          </ac:spMkLst>
        </pc:spChg>
        <pc:spChg chg="del mod">
          <ac:chgData name="Manoj Howale S" userId="f9ed583e8f5d671b" providerId="LiveId" clId="{5E6317A2-FFD0-4215-96B6-E304CB514E88}" dt="2022-04-18T13:20:14.119" v="2374" actId="478"/>
          <ac:spMkLst>
            <pc:docMk/>
            <pc:sldMk cId="2867925279" sldId="377"/>
            <ac:spMk id="15" creationId="{1724B224-C846-4F53-A308-2C40C6FAD702}"/>
          </ac:spMkLst>
        </pc:spChg>
        <pc:spChg chg="add mod">
          <ac:chgData name="Manoj Howale S" userId="f9ed583e8f5d671b" providerId="LiveId" clId="{5E6317A2-FFD0-4215-96B6-E304CB514E88}" dt="2022-04-18T12:44:10.042" v="1013" actId="571"/>
          <ac:spMkLst>
            <pc:docMk/>
            <pc:sldMk cId="2867925279" sldId="377"/>
            <ac:spMk id="16" creationId="{F3AF6558-4C4B-46D4-BF03-5042279BB673}"/>
          </ac:spMkLst>
        </pc:spChg>
        <pc:spChg chg="add mod">
          <ac:chgData name="Manoj Howale S" userId="f9ed583e8f5d671b" providerId="LiveId" clId="{5E6317A2-FFD0-4215-96B6-E304CB514E88}" dt="2022-04-18T12:44:15.170" v="1014" actId="571"/>
          <ac:spMkLst>
            <pc:docMk/>
            <pc:sldMk cId="2867925279" sldId="377"/>
            <ac:spMk id="17" creationId="{EADCA37C-CFB8-4B89-A37C-E6F32AFACF0C}"/>
          </ac:spMkLst>
        </pc:spChg>
        <pc:spChg chg="add mod">
          <ac:chgData name="Manoj Howale S" userId="f9ed583e8f5d671b" providerId="LiveId" clId="{5E6317A2-FFD0-4215-96B6-E304CB514E88}" dt="2022-04-18T12:44:15.170" v="1014" actId="571"/>
          <ac:spMkLst>
            <pc:docMk/>
            <pc:sldMk cId="2867925279" sldId="377"/>
            <ac:spMk id="18" creationId="{97F9FD6A-22F7-4246-8EDD-C639AD950D5E}"/>
          </ac:spMkLst>
        </pc:spChg>
        <pc:spChg chg="add mod">
          <ac:chgData name="Manoj Howale S" userId="f9ed583e8f5d671b" providerId="LiveId" clId="{5E6317A2-FFD0-4215-96B6-E304CB514E88}" dt="2022-04-18T13:20:15.215" v="2375"/>
          <ac:spMkLst>
            <pc:docMk/>
            <pc:sldMk cId="2867925279" sldId="377"/>
            <ac:spMk id="19" creationId="{21B5AF37-F403-4C7E-93E1-B1C3F2A48FD9}"/>
          </ac:spMkLst>
        </pc:spChg>
        <pc:spChg chg="add del mod">
          <ac:chgData name="Manoj Howale S" userId="f9ed583e8f5d671b" providerId="LiveId" clId="{5E6317A2-FFD0-4215-96B6-E304CB514E88}" dt="2022-04-18T12:44:28.903" v="1017" actId="478"/>
          <ac:spMkLst>
            <pc:docMk/>
            <pc:sldMk cId="2867925279" sldId="377"/>
            <ac:spMk id="19" creationId="{AAADAEBA-54D3-4BE3-B820-3966B3178D39}"/>
          </ac:spMkLst>
        </pc:spChg>
        <pc:spChg chg="add mod">
          <ac:chgData name="Manoj Howale S" userId="f9ed583e8f5d671b" providerId="LiveId" clId="{5E6317A2-FFD0-4215-96B6-E304CB514E88}" dt="2022-04-18T12:44:15.170" v="1014" actId="571"/>
          <ac:spMkLst>
            <pc:docMk/>
            <pc:sldMk cId="2867925279" sldId="377"/>
            <ac:spMk id="20" creationId="{409126AF-1CD5-4147-B724-560262E1C8B5}"/>
          </ac:spMkLst>
        </pc:spChg>
        <pc:spChg chg="add mod">
          <ac:chgData name="Manoj Howale S" userId="f9ed583e8f5d671b" providerId="LiveId" clId="{5E6317A2-FFD0-4215-96B6-E304CB514E88}" dt="2022-04-18T12:44:15.170" v="1014" actId="571"/>
          <ac:spMkLst>
            <pc:docMk/>
            <pc:sldMk cId="2867925279" sldId="377"/>
            <ac:spMk id="21" creationId="{696E638A-3000-43D6-85F5-AF827AC1BEA7}"/>
          </ac:spMkLst>
        </pc:spChg>
        <pc:spChg chg="add mod">
          <ac:chgData name="Manoj Howale S" userId="f9ed583e8f5d671b" providerId="LiveId" clId="{5E6317A2-FFD0-4215-96B6-E304CB514E88}" dt="2022-04-18T12:44:15.170" v="1014" actId="571"/>
          <ac:spMkLst>
            <pc:docMk/>
            <pc:sldMk cId="2867925279" sldId="377"/>
            <ac:spMk id="22" creationId="{CB8C6D3A-37A3-4520-B302-005CA6266B7B}"/>
          </ac:spMkLst>
        </pc:spChg>
        <pc:spChg chg="add mod">
          <ac:chgData name="Manoj Howale S" userId="f9ed583e8f5d671b" providerId="LiveId" clId="{5E6317A2-FFD0-4215-96B6-E304CB514E88}" dt="2022-04-18T12:44:15.170" v="1014" actId="571"/>
          <ac:spMkLst>
            <pc:docMk/>
            <pc:sldMk cId="2867925279" sldId="377"/>
            <ac:spMk id="23" creationId="{528F7C37-4AE9-4BB8-BDEE-36005BE34CED}"/>
          </ac:spMkLst>
        </pc:spChg>
        <pc:spChg chg="add mod">
          <ac:chgData name="Manoj Howale S" userId="f9ed583e8f5d671b" providerId="LiveId" clId="{5E6317A2-FFD0-4215-96B6-E304CB514E88}" dt="2022-04-18T12:44:15.170" v="1014" actId="571"/>
          <ac:spMkLst>
            <pc:docMk/>
            <pc:sldMk cId="2867925279" sldId="377"/>
            <ac:spMk id="24" creationId="{DBA4D5F8-9298-4719-9D4A-0507E6219027}"/>
          </ac:spMkLst>
        </pc:spChg>
        <pc:spChg chg="add mod">
          <ac:chgData name="Manoj Howale S" userId="f9ed583e8f5d671b" providerId="LiveId" clId="{5E6317A2-FFD0-4215-96B6-E304CB514E88}" dt="2022-04-18T12:44:15.170" v="1014" actId="571"/>
          <ac:spMkLst>
            <pc:docMk/>
            <pc:sldMk cId="2867925279" sldId="377"/>
            <ac:spMk id="25" creationId="{E04B6A1F-ACF8-4530-A750-D4BE5319CF14}"/>
          </ac:spMkLst>
        </pc:spChg>
        <pc:spChg chg="add mod">
          <ac:chgData name="Manoj Howale S" userId="f9ed583e8f5d671b" providerId="LiveId" clId="{5E6317A2-FFD0-4215-96B6-E304CB514E88}" dt="2022-04-18T12:44:15.170" v="1014" actId="571"/>
          <ac:spMkLst>
            <pc:docMk/>
            <pc:sldMk cId="2867925279" sldId="377"/>
            <ac:spMk id="26" creationId="{294FCE97-E95F-42C9-AA56-F6DB77184F6C}"/>
          </ac:spMkLst>
        </pc:spChg>
        <pc:spChg chg="add del mod">
          <ac:chgData name="Manoj Howale S" userId="f9ed583e8f5d671b" providerId="LiveId" clId="{5E6317A2-FFD0-4215-96B6-E304CB514E88}" dt="2022-04-18T12:44:18.589" v="1016" actId="478"/>
          <ac:spMkLst>
            <pc:docMk/>
            <pc:sldMk cId="2867925279" sldId="377"/>
            <ac:spMk id="27" creationId="{9858FB67-815A-4ADB-B85C-D065E7D788D1}"/>
          </ac:spMkLst>
        </pc:spChg>
        <pc:spChg chg="add del mod">
          <ac:chgData name="Manoj Howale S" userId="f9ed583e8f5d671b" providerId="LiveId" clId="{5E6317A2-FFD0-4215-96B6-E304CB514E88}" dt="2022-04-18T12:44:18.589" v="1016" actId="478"/>
          <ac:spMkLst>
            <pc:docMk/>
            <pc:sldMk cId="2867925279" sldId="377"/>
            <ac:spMk id="28" creationId="{D3AF124C-4863-480B-9906-38A03C9CD6E2}"/>
          </ac:spMkLst>
        </pc:spChg>
        <pc:spChg chg="add del mod">
          <ac:chgData name="Manoj Howale S" userId="f9ed583e8f5d671b" providerId="LiveId" clId="{5E6317A2-FFD0-4215-96B6-E304CB514E88}" dt="2022-04-18T12:44:18.589" v="1016" actId="478"/>
          <ac:spMkLst>
            <pc:docMk/>
            <pc:sldMk cId="2867925279" sldId="377"/>
            <ac:spMk id="29" creationId="{9C5092C3-044C-4149-AB85-BE25CFB68EF2}"/>
          </ac:spMkLst>
        </pc:spChg>
        <pc:spChg chg="add del mod">
          <ac:chgData name="Manoj Howale S" userId="f9ed583e8f5d671b" providerId="LiveId" clId="{5E6317A2-FFD0-4215-96B6-E304CB514E88}" dt="2022-04-18T12:44:18.589" v="1016" actId="478"/>
          <ac:spMkLst>
            <pc:docMk/>
            <pc:sldMk cId="2867925279" sldId="377"/>
            <ac:spMk id="30" creationId="{0C48898A-B4C8-4057-A06D-82BC205FFBA5}"/>
          </ac:spMkLst>
        </pc:spChg>
        <pc:spChg chg="add del mod">
          <ac:chgData name="Manoj Howale S" userId="f9ed583e8f5d671b" providerId="LiveId" clId="{5E6317A2-FFD0-4215-96B6-E304CB514E88}" dt="2022-04-18T12:44:18.589" v="1016" actId="478"/>
          <ac:spMkLst>
            <pc:docMk/>
            <pc:sldMk cId="2867925279" sldId="377"/>
            <ac:spMk id="31" creationId="{8AADAF93-153D-418E-8AEE-7B8701F90BF7}"/>
          </ac:spMkLst>
        </pc:spChg>
        <pc:spChg chg="add del mod">
          <ac:chgData name="Manoj Howale S" userId="f9ed583e8f5d671b" providerId="LiveId" clId="{5E6317A2-FFD0-4215-96B6-E304CB514E88}" dt="2022-04-18T12:44:18.589" v="1016" actId="478"/>
          <ac:spMkLst>
            <pc:docMk/>
            <pc:sldMk cId="2867925279" sldId="377"/>
            <ac:spMk id="32" creationId="{51EA2470-BE7A-48B3-9F83-9C85DE34AE64}"/>
          </ac:spMkLst>
        </pc:spChg>
        <pc:spChg chg="add del mod">
          <ac:chgData name="Manoj Howale S" userId="f9ed583e8f5d671b" providerId="LiveId" clId="{5E6317A2-FFD0-4215-96B6-E304CB514E88}" dt="2022-04-18T12:44:18.589" v="1016" actId="478"/>
          <ac:spMkLst>
            <pc:docMk/>
            <pc:sldMk cId="2867925279" sldId="377"/>
            <ac:spMk id="33" creationId="{FC92CFDE-754A-48A7-8157-7FDC964AE000}"/>
          </ac:spMkLst>
        </pc:spChg>
        <pc:spChg chg="add del mod">
          <ac:chgData name="Manoj Howale S" userId="f9ed583e8f5d671b" providerId="LiveId" clId="{5E6317A2-FFD0-4215-96B6-E304CB514E88}" dt="2022-04-18T12:44:18.589" v="1016" actId="478"/>
          <ac:spMkLst>
            <pc:docMk/>
            <pc:sldMk cId="2867925279" sldId="377"/>
            <ac:spMk id="34" creationId="{1F408F1F-4599-47BA-815D-D81D8B5938E1}"/>
          </ac:spMkLst>
        </pc:spChg>
        <pc:spChg chg="add del mod">
          <ac:chgData name="Manoj Howale S" userId="f9ed583e8f5d671b" providerId="LiveId" clId="{5E6317A2-FFD0-4215-96B6-E304CB514E88}" dt="2022-04-18T12:44:18.589" v="1016" actId="478"/>
          <ac:spMkLst>
            <pc:docMk/>
            <pc:sldMk cId="2867925279" sldId="377"/>
            <ac:spMk id="35" creationId="{8F7A0E45-3D24-453C-8DDC-A9E9C4C11772}"/>
          </ac:spMkLst>
        </pc:spChg>
        <pc:spChg chg="add del mod">
          <ac:chgData name="Manoj Howale S" userId="f9ed583e8f5d671b" providerId="LiveId" clId="{5E6317A2-FFD0-4215-96B6-E304CB514E88}" dt="2022-04-18T12:44:18.589" v="1016" actId="478"/>
          <ac:spMkLst>
            <pc:docMk/>
            <pc:sldMk cId="2867925279" sldId="377"/>
            <ac:spMk id="36" creationId="{5FEB72AE-5455-40CC-AE93-CF31E0B3E58B}"/>
          </ac:spMkLst>
        </pc:spChg>
        <pc:spChg chg="add del mod">
          <ac:chgData name="Manoj Howale S" userId="f9ed583e8f5d671b" providerId="LiveId" clId="{5E6317A2-FFD0-4215-96B6-E304CB514E88}" dt="2022-04-18T12:44:18.589" v="1016" actId="478"/>
          <ac:spMkLst>
            <pc:docMk/>
            <pc:sldMk cId="2867925279" sldId="377"/>
            <ac:spMk id="37" creationId="{49A915A9-235A-4F38-9171-C1DDCE260743}"/>
          </ac:spMkLst>
        </pc:spChg>
        <pc:spChg chg="add mod">
          <ac:chgData name="Manoj Howale S" userId="f9ed583e8f5d671b" providerId="LiveId" clId="{5E6317A2-FFD0-4215-96B6-E304CB514E88}" dt="2022-04-18T13:09:28.040" v="2206" actId="20577"/>
          <ac:spMkLst>
            <pc:docMk/>
            <pc:sldMk cId="2867925279" sldId="377"/>
            <ac:spMk id="38" creationId="{56B08B66-5AAE-4889-92F8-13B9B5B82823}"/>
          </ac:spMkLst>
        </pc:spChg>
      </pc:sldChg>
      <pc:sldChg chg="addSp delSp modSp new mod modClrScheme chgLayout">
        <pc:chgData name="Manoj Howale S" userId="f9ed583e8f5d671b" providerId="LiveId" clId="{5E6317A2-FFD0-4215-96B6-E304CB514E88}" dt="2022-04-18T13:20:20.570" v="2377" actId="207"/>
        <pc:sldMkLst>
          <pc:docMk/>
          <pc:sldMk cId="485716318" sldId="378"/>
        </pc:sldMkLst>
        <pc:spChg chg="del mod ord">
          <ac:chgData name="Manoj Howale S" userId="f9ed583e8f5d671b" providerId="LiveId" clId="{5E6317A2-FFD0-4215-96B6-E304CB514E88}" dt="2022-04-18T13:01:25.732" v="1855" actId="700"/>
          <ac:spMkLst>
            <pc:docMk/>
            <pc:sldMk cId="485716318" sldId="378"/>
            <ac:spMk id="2" creationId="{BF4D2A23-E946-4AB9-A87A-B0A5C4E041CC}"/>
          </ac:spMkLst>
        </pc:spChg>
        <pc:spChg chg="add del mod ord">
          <ac:chgData name="Manoj Howale S" userId="f9ed583e8f5d671b" providerId="LiveId" clId="{5E6317A2-FFD0-4215-96B6-E304CB514E88}" dt="2022-04-18T13:01:29.972" v="1856" actId="478"/>
          <ac:spMkLst>
            <pc:docMk/>
            <pc:sldMk cId="485716318" sldId="378"/>
            <ac:spMk id="3" creationId="{1067D24A-AF9D-4E4B-985B-6C92D7105006}"/>
          </ac:spMkLst>
        </pc:spChg>
        <pc:spChg chg="add del mod ord">
          <ac:chgData name="Manoj Howale S" userId="f9ed583e8f5d671b" providerId="LiveId" clId="{5E6317A2-FFD0-4215-96B6-E304CB514E88}" dt="2022-04-18T13:01:38.789" v="1857" actId="478"/>
          <ac:spMkLst>
            <pc:docMk/>
            <pc:sldMk cId="485716318" sldId="378"/>
            <ac:spMk id="4" creationId="{981A0D55-692F-4738-9D83-EBCC939388CD}"/>
          </ac:spMkLst>
        </pc:spChg>
        <pc:spChg chg="add del mod ord">
          <ac:chgData name="Manoj Howale S" userId="f9ed583e8f5d671b" providerId="LiveId" clId="{5E6317A2-FFD0-4215-96B6-E304CB514E88}" dt="2022-04-18T13:01:38.789" v="1857" actId="478"/>
          <ac:spMkLst>
            <pc:docMk/>
            <pc:sldMk cId="485716318" sldId="378"/>
            <ac:spMk id="5" creationId="{1655F744-0A0D-42A5-BE00-D5B00CA89D3A}"/>
          </ac:spMkLst>
        </pc:spChg>
        <pc:spChg chg="add mod">
          <ac:chgData name="Manoj Howale S" userId="f9ed583e8f5d671b" providerId="LiveId" clId="{5E6317A2-FFD0-4215-96B6-E304CB514E88}" dt="2022-04-18T13:20:20.570" v="2377" actId="207"/>
          <ac:spMkLst>
            <pc:docMk/>
            <pc:sldMk cId="485716318" sldId="378"/>
            <ac:spMk id="5" creationId="{4BDD32F6-0671-48BB-B446-CD49BBACC3B6}"/>
          </ac:spMkLst>
        </pc:spChg>
        <pc:spChg chg="add del mod ord">
          <ac:chgData name="Manoj Howale S" userId="f9ed583e8f5d671b" providerId="LiveId" clId="{5E6317A2-FFD0-4215-96B6-E304CB514E88}" dt="2022-04-18T13:01:38.789" v="1857" actId="478"/>
          <ac:spMkLst>
            <pc:docMk/>
            <pc:sldMk cId="485716318" sldId="378"/>
            <ac:spMk id="6" creationId="{A45749D4-1A9B-4678-9F8C-26136F15CDF9}"/>
          </ac:spMkLst>
        </pc:spChg>
        <pc:spChg chg="add del mod ord">
          <ac:chgData name="Manoj Howale S" userId="f9ed583e8f5d671b" providerId="LiveId" clId="{5E6317A2-FFD0-4215-96B6-E304CB514E88}" dt="2022-04-18T13:01:38.789" v="1857" actId="478"/>
          <ac:spMkLst>
            <pc:docMk/>
            <pc:sldMk cId="485716318" sldId="378"/>
            <ac:spMk id="7" creationId="{6A4CCF2B-22BD-41A7-A90E-B3F91B07E918}"/>
          </ac:spMkLst>
        </pc:spChg>
        <pc:spChg chg="add del mod ord">
          <ac:chgData name="Manoj Howale S" userId="f9ed583e8f5d671b" providerId="LiveId" clId="{5E6317A2-FFD0-4215-96B6-E304CB514E88}" dt="2022-04-18T13:01:38.789" v="1857" actId="478"/>
          <ac:spMkLst>
            <pc:docMk/>
            <pc:sldMk cId="485716318" sldId="378"/>
            <ac:spMk id="8" creationId="{E3296F71-8921-47E0-A282-400028D0D6D5}"/>
          </ac:spMkLst>
        </pc:spChg>
        <pc:spChg chg="add del mod ord">
          <ac:chgData name="Manoj Howale S" userId="f9ed583e8f5d671b" providerId="LiveId" clId="{5E6317A2-FFD0-4215-96B6-E304CB514E88}" dt="2022-04-18T13:01:38.789" v="1857" actId="478"/>
          <ac:spMkLst>
            <pc:docMk/>
            <pc:sldMk cId="485716318" sldId="378"/>
            <ac:spMk id="9" creationId="{8942A3C9-389B-4872-A9F9-779B577DC453}"/>
          </ac:spMkLst>
        </pc:spChg>
        <pc:spChg chg="add del mod ord">
          <ac:chgData name="Manoj Howale S" userId="f9ed583e8f5d671b" providerId="LiveId" clId="{5E6317A2-FFD0-4215-96B6-E304CB514E88}" dt="2022-04-18T13:01:38.789" v="1857" actId="478"/>
          <ac:spMkLst>
            <pc:docMk/>
            <pc:sldMk cId="485716318" sldId="378"/>
            <ac:spMk id="10" creationId="{7ADABE8A-6528-40FC-B6BB-DFE50C30E27C}"/>
          </ac:spMkLst>
        </pc:spChg>
        <pc:spChg chg="add del mod ord">
          <ac:chgData name="Manoj Howale S" userId="f9ed583e8f5d671b" providerId="LiveId" clId="{5E6317A2-FFD0-4215-96B6-E304CB514E88}" dt="2022-04-18T13:01:38.789" v="1857" actId="478"/>
          <ac:spMkLst>
            <pc:docMk/>
            <pc:sldMk cId="485716318" sldId="378"/>
            <ac:spMk id="11" creationId="{1756F2FC-F49E-4130-9F0F-C28CF5F90A2C}"/>
          </ac:spMkLst>
        </pc:spChg>
        <pc:spChg chg="add del mod ord">
          <ac:chgData name="Manoj Howale S" userId="f9ed583e8f5d671b" providerId="LiveId" clId="{5E6317A2-FFD0-4215-96B6-E304CB514E88}" dt="2022-04-18T13:01:38.789" v="1857" actId="478"/>
          <ac:spMkLst>
            <pc:docMk/>
            <pc:sldMk cId="485716318" sldId="378"/>
            <ac:spMk id="12" creationId="{9263D891-480E-4568-B47A-A985F871D47E}"/>
          </ac:spMkLst>
        </pc:spChg>
        <pc:spChg chg="add del mod ord">
          <ac:chgData name="Manoj Howale S" userId="f9ed583e8f5d671b" providerId="LiveId" clId="{5E6317A2-FFD0-4215-96B6-E304CB514E88}" dt="2022-04-18T13:01:38.789" v="1857" actId="478"/>
          <ac:spMkLst>
            <pc:docMk/>
            <pc:sldMk cId="485716318" sldId="378"/>
            <ac:spMk id="13" creationId="{D40EEAE5-1615-46D1-B4B6-200B4D19AD48}"/>
          </ac:spMkLst>
        </pc:spChg>
        <pc:spChg chg="add del mod ord">
          <ac:chgData name="Manoj Howale S" userId="f9ed583e8f5d671b" providerId="LiveId" clId="{5E6317A2-FFD0-4215-96B6-E304CB514E88}" dt="2022-04-18T13:01:38.789" v="1857" actId="478"/>
          <ac:spMkLst>
            <pc:docMk/>
            <pc:sldMk cId="485716318" sldId="378"/>
            <ac:spMk id="14" creationId="{EF305BA1-5CF0-43F4-9063-5B3650ADB853}"/>
          </ac:spMkLst>
        </pc:spChg>
        <pc:spChg chg="add del mod ord">
          <ac:chgData name="Manoj Howale S" userId="f9ed583e8f5d671b" providerId="LiveId" clId="{5E6317A2-FFD0-4215-96B6-E304CB514E88}" dt="2022-04-18T13:01:38.789" v="1857" actId="478"/>
          <ac:spMkLst>
            <pc:docMk/>
            <pc:sldMk cId="485716318" sldId="378"/>
            <ac:spMk id="15" creationId="{BBC666D4-C4B3-4567-99A9-4C94355819F8}"/>
          </ac:spMkLst>
        </pc:spChg>
        <pc:spChg chg="add mod">
          <ac:chgData name="Manoj Howale S" userId="f9ed583e8f5d671b" providerId="LiveId" clId="{5E6317A2-FFD0-4215-96B6-E304CB514E88}" dt="2022-04-18T13:10:14.999" v="2216" actId="1076"/>
          <ac:spMkLst>
            <pc:docMk/>
            <pc:sldMk cId="485716318" sldId="378"/>
            <ac:spMk id="16" creationId="{0C1931C5-6F6E-4805-892B-FE62B50CB411}"/>
          </ac:spMkLst>
        </pc:spChg>
        <pc:spChg chg="add mod">
          <ac:chgData name="Manoj Howale S" userId="f9ed583e8f5d671b" providerId="LiveId" clId="{5E6317A2-FFD0-4215-96B6-E304CB514E88}" dt="2022-04-18T13:09:43.530" v="2208" actId="1076"/>
          <ac:spMkLst>
            <pc:docMk/>
            <pc:sldMk cId="485716318" sldId="378"/>
            <ac:spMk id="17" creationId="{4500B391-1FF1-424C-9970-9826CECC1134}"/>
          </ac:spMkLst>
        </pc:spChg>
        <pc:spChg chg="add mod">
          <ac:chgData name="Manoj Howale S" userId="f9ed583e8f5d671b" providerId="LiveId" clId="{5E6317A2-FFD0-4215-96B6-E304CB514E88}" dt="2022-04-18T13:09:57.170" v="2214" actId="20577"/>
          <ac:spMkLst>
            <pc:docMk/>
            <pc:sldMk cId="485716318" sldId="378"/>
            <ac:spMk id="18" creationId="{907BB677-AE8A-4852-9724-9F0EB038AB00}"/>
          </ac:spMkLst>
        </pc:spChg>
      </pc:sldChg>
      <pc:sldChg chg="addSp delSp modSp add del mod">
        <pc:chgData name="Manoj Howale S" userId="f9ed583e8f5d671b" providerId="LiveId" clId="{5E6317A2-FFD0-4215-96B6-E304CB514E88}" dt="2022-04-18T13:19:11.802" v="2351" actId="2696"/>
        <pc:sldMkLst>
          <pc:docMk/>
          <pc:sldMk cId="4021585023" sldId="379"/>
        </pc:sldMkLst>
        <pc:spChg chg="add mod">
          <ac:chgData name="Manoj Howale S" userId="f9ed583e8f5d671b" providerId="LiveId" clId="{5E6317A2-FFD0-4215-96B6-E304CB514E88}" dt="2022-04-18T13:16:44.579" v="2309" actId="1076"/>
          <ac:spMkLst>
            <pc:docMk/>
            <pc:sldMk cId="4021585023" sldId="379"/>
            <ac:spMk id="2" creationId="{1CE76B4C-7666-4410-81EC-1B5EF0D46124}"/>
          </ac:spMkLst>
        </pc:spChg>
        <pc:spChg chg="mod">
          <ac:chgData name="Manoj Howale S" userId="f9ed583e8f5d671b" providerId="LiveId" clId="{5E6317A2-FFD0-4215-96B6-E304CB514E88}" dt="2022-04-18T13:16:48.550" v="2310" actId="1076"/>
          <ac:spMkLst>
            <pc:docMk/>
            <pc:sldMk cId="4021585023" sldId="379"/>
            <ac:spMk id="6" creationId="{71EE2349-7F5B-4B2A-B1A1-F5060922D92D}"/>
          </ac:spMkLst>
        </pc:spChg>
        <pc:spChg chg="add mod">
          <ac:chgData name="Manoj Howale S" userId="f9ed583e8f5d671b" providerId="LiveId" clId="{5E6317A2-FFD0-4215-96B6-E304CB514E88}" dt="2022-04-18T13:19:06.360" v="2350" actId="207"/>
          <ac:spMkLst>
            <pc:docMk/>
            <pc:sldMk cId="4021585023" sldId="379"/>
            <ac:spMk id="8" creationId="{D03AF918-39AD-4827-B83F-8F84CF53584D}"/>
          </ac:spMkLst>
        </pc:spChg>
        <pc:spChg chg="del">
          <ac:chgData name="Manoj Howale S" userId="f9ed583e8f5d671b" providerId="LiveId" clId="{5E6317A2-FFD0-4215-96B6-E304CB514E88}" dt="2022-04-18T13:19:02.939" v="2349" actId="478"/>
          <ac:spMkLst>
            <pc:docMk/>
            <pc:sldMk cId="4021585023" sldId="379"/>
            <ac:spMk id="10" creationId="{CC020D70-16F2-43BC-BD2A-55573CC435B7}"/>
          </ac:spMkLst>
        </pc:spChg>
        <pc:picChg chg="del">
          <ac:chgData name="Manoj Howale S" userId="f9ed583e8f5d671b" providerId="LiveId" clId="{5E6317A2-FFD0-4215-96B6-E304CB514E88}" dt="2022-04-18T13:15:33.890" v="2291" actId="478"/>
          <ac:picMkLst>
            <pc:docMk/>
            <pc:sldMk cId="4021585023" sldId="379"/>
            <ac:picMk id="7" creationId="{072B9E2B-5880-4C0A-A011-72C29DD25736}"/>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5B66E5-15AA-4745-8A67-3CE257BEE39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a:extLst>
              <a:ext uri="{FF2B5EF4-FFF2-40B4-BE49-F238E27FC236}">
                <a16:creationId xmlns:a16="http://schemas.microsoft.com/office/drawing/2014/main" id="{AC844A45-21B3-834A-A491-E4E4B9DC117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C039FDB-18A0-074D-8BA3-A4C3DE896AF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6D13E5-4CEC-3A4A-8E5D-AFCEE7512EEC}" type="slidenum">
              <a:t>‹#›</a:t>
            </a:fld>
            <a:endParaRPr lang="en-US" dirty="0"/>
          </a:p>
        </p:txBody>
      </p:sp>
    </p:spTree>
    <p:extLst>
      <p:ext uri="{BB962C8B-B14F-4D97-AF65-F5344CB8AC3E}">
        <p14:creationId xmlns:p14="http://schemas.microsoft.com/office/powerpoint/2010/main" val="265322844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E7A52F-9D89-7442-A8E9-48D1527B5F6B}" type="datetimeFigureOut">
              <a:rPr lang="en-US" smtClean="0"/>
              <a:t>4/18/2022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9C7E07-3C67-C64C-8DA0-0404F6303970}" type="slidenum">
              <a:rPr lang="en-US" smtClean="0"/>
              <a:t>‹#›</a:t>
            </a:fld>
            <a:endParaRPr lang="en-US" dirty="0"/>
          </a:p>
        </p:txBody>
      </p:sp>
    </p:spTree>
    <p:extLst>
      <p:ext uri="{BB962C8B-B14F-4D97-AF65-F5344CB8AC3E}">
        <p14:creationId xmlns:p14="http://schemas.microsoft.com/office/powerpoint/2010/main" val="4032528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17</a:t>
            </a:fld>
            <a:endParaRPr lang="en-US" dirty="0"/>
          </a:p>
        </p:txBody>
      </p:sp>
    </p:spTree>
    <p:extLst>
      <p:ext uri="{BB962C8B-B14F-4D97-AF65-F5344CB8AC3E}">
        <p14:creationId xmlns:p14="http://schemas.microsoft.com/office/powerpoint/2010/main" val="18238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p:nvPr>
        </p:nvSpPr>
        <p:spPr>
          <a:xfrm>
            <a:off x="6367054" y="2116182"/>
            <a:ext cx="5491571" cy="1514019"/>
          </a:xfrm>
          <a:prstGeom prst="rect">
            <a:avLst/>
          </a:prstGeom>
        </p:spPr>
        <p:txBody>
          <a:bodyPr lIns="0" tIns="0" rIns="0" bIns="0" anchor="b">
            <a:noAutofit/>
          </a:bodyPr>
          <a:lstStyle>
            <a:lvl1pPr algn="l">
              <a:defRPr sz="6000" b="1" i="0" spc="100" baseline="0">
                <a:solidFill>
                  <a:schemeClr val="bg1"/>
                </a:solidFill>
                <a:latin typeface="+mj-lt"/>
              </a:defRPr>
            </a:lvl1pPr>
          </a:lstStyle>
          <a:p>
            <a:r>
              <a:rPr lang="en-US"/>
              <a:t>Click to edit Master title style</a:t>
            </a:r>
            <a:endParaRPr lang="en-US" dirty="0"/>
          </a:p>
        </p:txBody>
      </p:sp>
      <p:grpSp>
        <p:nvGrpSpPr>
          <p:cNvPr id="9" name="Group 8">
            <a:extLst>
              <a:ext uri="{FF2B5EF4-FFF2-40B4-BE49-F238E27FC236}">
                <a16:creationId xmlns:a16="http://schemas.microsoft.com/office/drawing/2014/main" id="{C26C18C3-ED25-DD4B-BA72-24932D54DE37}"/>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p:nvPr>
        </p:nvSpPr>
        <p:spPr>
          <a:xfrm>
            <a:off x="6367055" y="4549553"/>
            <a:ext cx="5491570" cy="953337"/>
          </a:xfrm>
        </p:spPr>
        <p:txBody>
          <a:bodyPr lIns="0" tIns="0" rIns="0" bIns="0">
            <a:noAutofit/>
          </a:bodyPr>
          <a:lstStyle>
            <a:lvl1pPr marL="0" indent="0">
              <a:buNone/>
              <a:defRPr sz="1800" b="0" i="0">
                <a:solidFill>
                  <a:schemeClr val="tx2"/>
                </a:solidFill>
                <a:latin typeface="+mn-lt"/>
              </a:defRPr>
            </a:lvl1pPr>
            <a:lvl2pPr>
              <a:defRPr sz="4000"/>
            </a:lvl2pPr>
            <a:lvl3pPr>
              <a:defRPr sz="4000"/>
            </a:lvl3pPr>
            <a:lvl4pPr>
              <a:defRPr sz="4000"/>
            </a:lvl4pPr>
            <a:lvl5pPr>
              <a:defRPr sz="4000"/>
            </a:lvl5pPr>
          </a:lstStyle>
          <a:p>
            <a:pPr lvl="0"/>
            <a:r>
              <a:rPr lang="en-US"/>
              <a:t>Click to edit Master text styles</a:t>
            </a:r>
          </a:p>
        </p:txBody>
      </p:sp>
      <p:cxnSp>
        <p:nvCxnSpPr>
          <p:cNvPr id="13" name="Straight Connector 12">
            <a:extLst>
              <a:ext uri="{FF2B5EF4-FFF2-40B4-BE49-F238E27FC236}">
                <a16:creationId xmlns:a16="http://schemas.microsoft.com/office/drawing/2014/main" id="{A69706A2-3726-FE4E-B923-E75D48597816}"/>
              </a:ext>
            </a:extLst>
          </p:cNvPr>
          <p:cNvCxnSpPr>
            <a:cxnSpLocks/>
          </p:cNvCxnSpPr>
          <p:nvPr userDrawn="1"/>
        </p:nvCxnSpPr>
        <p:spPr>
          <a:xfrm>
            <a:off x="6367055" y="4252111"/>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27108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Col">
    <p:bg>
      <p:bgPr>
        <a:solidFill>
          <a:schemeClr val="tx1"/>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DEF3328-825B-3946-8472-DB93D6A32867}"/>
              </a:ext>
            </a:extLst>
          </p:cNvPr>
          <p:cNvGrpSpPr>
            <a:grpSpLocks/>
          </p:cNvGrpSpPr>
          <p:nvPr userDrawn="1"/>
        </p:nvGrpSpPr>
        <p:grpSpPr bwMode="auto">
          <a:xfrm rot="16200000" flipV="1">
            <a:off x="0" y="3900132"/>
            <a:ext cx="2959226" cy="2959226"/>
            <a:chOff x="0" y="12289"/>
            <a:chExt cx="3550" cy="3551"/>
          </a:xfrm>
        </p:grpSpPr>
        <p:sp>
          <p:nvSpPr>
            <p:cNvPr id="20" name="Freeform 19">
              <a:extLst>
                <a:ext uri="{FF2B5EF4-FFF2-40B4-BE49-F238E27FC236}">
                  <a16:creationId xmlns:a16="http://schemas.microsoft.com/office/drawing/2014/main" id="{4E4E09DF-AF21-0E4A-9838-14DFBFFED7D7}"/>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1" name="Freeform 20">
              <a:extLst>
                <a:ext uri="{FF2B5EF4-FFF2-40B4-BE49-F238E27FC236}">
                  <a16:creationId xmlns:a16="http://schemas.microsoft.com/office/drawing/2014/main" id="{653F54AE-9BC1-3A45-A129-4028EADE406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2" name="Freeform 21">
              <a:extLst>
                <a:ext uri="{FF2B5EF4-FFF2-40B4-BE49-F238E27FC236}">
                  <a16:creationId xmlns:a16="http://schemas.microsoft.com/office/drawing/2014/main" id="{254F6D22-4944-974A-999E-F9E22F159523}"/>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p:nvPr>
        </p:nvSpPr>
        <p:spPr>
          <a:xfrm>
            <a:off x="964023" y="879063"/>
            <a:ext cx="4941477" cy="610863"/>
          </a:xfrm>
          <a:prstGeom prst="rect">
            <a:avLst/>
          </a:prstGeom>
        </p:spPr>
        <p:txBody>
          <a:bodyPr lIns="0" tIns="0" rIns="0" bIns="0" anchor="b" anchorCtr="0">
            <a:normAutofit/>
          </a:bodyPr>
          <a:lstStyle>
            <a:lvl1pPr>
              <a:defRPr sz="4400" b="1" i="0">
                <a:latin typeface="+mj-lt"/>
              </a:defRPr>
            </a:lvl1pPr>
          </a:lstStyle>
          <a:p>
            <a:r>
              <a:rPr lang="en-US"/>
              <a:t>Click to edit Master title style</a:t>
            </a:r>
            <a:endParaRPr lang="en-US" dirty="0"/>
          </a:p>
        </p:txBody>
      </p:sp>
      <p:cxnSp>
        <p:nvCxnSpPr>
          <p:cNvPr id="33" name="Straight Connector 32">
            <a:extLst>
              <a:ext uri="{FF2B5EF4-FFF2-40B4-BE49-F238E27FC236}">
                <a16:creationId xmlns:a16="http://schemas.microsoft.com/office/drawing/2014/main" id="{51DEB652-BD6A-BD41-B85E-704D2C41A1C4}"/>
              </a:ext>
            </a:extLst>
          </p:cNvPr>
          <p:cNvCxnSpPr>
            <a:cxnSpLocks/>
          </p:cNvCxnSpPr>
          <p:nvPr userDrawn="1"/>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3" name="Text Placeholder 2">
            <a:extLst>
              <a:ext uri="{FF2B5EF4-FFF2-40B4-BE49-F238E27FC236}">
                <a16:creationId xmlns:a16="http://schemas.microsoft.com/office/drawing/2014/main" id="{A6147D10-E7D7-8F40-AF69-726398729333}"/>
              </a:ext>
            </a:extLst>
          </p:cNvPr>
          <p:cNvSpPr>
            <a:spLocks noGrp="1"/>
          </p:cNvSpPr>
          <p:nvPr>
            <p:ph type="body" idx="1"/>
          </p:nvPr>
        </p:nvSpPr>
        <p:spPr>
          <a:xfrm>
            <a:off x="964023" y="2300984"/>
            <a:ext cx="4827178" cy="404216"/>
          </a:xfrm>
          <a:prstGeom prst="rect">
            <a:avLst/>
          </a:prstGeom>
        </p:spPr>
        <p:txBody>
          <a:bodyPr lIns="0" tIns="0" rIns="0" bIns="0" anchor="t" anchorCtr="0">
            <a:normAutofit/>
          </a:bodyPr>
          <a:lstStyle>
            <a:lvl1pPr marL="0" indent="0">
              <a:buNone/>
              <a:defRPr sz="1800" b="0" i="0" spc="0" baseline="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5" name="Text Placeholder 2">
            <a:extLst>
              <a:ext uri="{FF2B5EF4-FFF2-40B4-BE49-F238E27FC236}">
                <a16:creationId xmlns:a16="http://schemas.microsoft.com/office/drawing/2014/main" id="{3A0EE708-F36B-444B-9A8B-D48D69535E45}"/>
              </a:ext>
            </a:extLst>
          </p:cNvPr>
          <p:cNvSpPr>
            <a:spLocks noGrp="1"/>
          </p:cNvSpPr>
          <p:nvPr>
            <p:ph type="body" idx="10"/>
          </p:nvPr>
        </p:nvSpPr>
        <p:spPr>
          <a:xfrm>
            <a:off x="6362700" y="2300984"/>
            <a:ext cx="4764829" cy="404216"/>
          </a:xfrm>
          <a:prstGeom prst="rect">
            <a:avLst/>
          </a:prstGeom>
        </p:spPr>
        <p:txBody>
          <a:bodyPr lIns="0" tIns="0" rIns="0" bIns="0" anchor="t" anchorCtr="0">
            <a:normAutofit/>
          </a:bodyPr>
          <a:lstStyle>
            <a:lvl1pPr marL="0" indent="0">
              <a:buNone/>
              <a:defRPr sz="1800" b="0" i="0" spc="0" baseline="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7" name="Content Placeholder 3">
            <a:extLst>
              <a:ext uri="{FF2B5EF4-FFF2-40B4-BE49-F238E27FC236}">
                <a16:creationId xmlns:a16="http://schemas.microsoft.com/office/drawing/2014/main" id="{E81957B7-CEA6-A446-A203-471CF9A57FFD}"/>
              </a:ext>
            </a:extLst>
          </p:cNvPr>
          <p:cNvSpPr>
            <a:spLocks noGrp="1"/>
          </p:cNvSpPr>
          <p:nvPr>
            <p:ph sz="half" idx="2"/>
          </p:nvPr>
        </p:nvSpPr>
        <p:spPr>
          <a:xfrm>
            <a:off x="964023" y="2799146"/>
            <a:ext cx="4827178" cy="1942138"/>
          </a:xfrm>
          <a:prstGeom prst="rect">
            <a:avLst/>
          </a:prstGeom>
        </p:spPr>
        <p:txBody>
          <a:bodyPr lIns="0" tIns="0" rIns="0" bIns="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a:r>
              <a:rPr lang="en-US"/>
              <a:t>Click to edit Master text styles</a:t>
            </a:r>
          </a:p>
        </p:txBody>
      </p:sp>
      <p:sp>
        <p:nvSpPr>
          <p:cNvPr id="28" name="Content Placeholder 3">
            <a:extLst>
              <a:ext uri="{FF2B5EF4-FFF2-40B4-BE49-F238E27FC236}">
                <a16:creationId xmlns:a16="http://schemas.microsoft.com/office/drawing/2014/main" id="{E40D4044-0F7B-0647-BAB5-16B23EBD9ECD}"/>
              </a:ext>
            </a:extLst>
          </p:cNvPr>
          <p:cNvSpPr>
            <a:spLocks noGrp="1"/>
          </p:cNvSpPr>
          <p:nvPr>
            <p:ph sz="half" idx="13"/>
          </p:nvPr>
        </p:nvSpPr>
        <p:spPr>
          <a:xfrm>
            <a:off x="6362700" y="2799146"/>
            <a:ext cx="4756241" cy="1942138"/>
          </a:xfrm>
          <a:prstGeom prst="rect">
            <a:avLst/>
          </a:prstGeom>
        </p:spPr>
        <p:txBody>
          <a:bodyPr lIns="0" tIns="0" rIns="0" bIns="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a:r>
              <a:rPr lang="en-US"/>
              <a:t>Click to edit Master text styles</a:t>
            </a:r>
          </a:p>
        </p:txBody>
      </p:sp>
      <p:cxnSp>
        <p:nvCxnSpPr>
          <p:cNvPr id="15" name="Straight Connector 14">
            <a:extLst>
              <a:ext uri="{FF2B5EF4-FFF2-40B4-BE49-F238E27FC236}">
                <a16:creationId xmlns:a16="http://schemas.microsoft.com/office/drawing/2014/main" id="{ED51C063-0222-064B-8A2E-485FE9EAC10D}"/>
              </a:ext>
            </a:extLst>
          </p:cNvPr>
          <p:cNvCxnSpPr>
            <a:cxnSpLocks/>
          </p:cNvCxnSpPr>
          <p:nvPr userDrawn="1"/>
        </p:nvCxnSpPr>
        <p:spPr>
          <a:xfrm>
            <a:off x="63627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 name="Date Placeholder 1">
            <a:extLst>
              <a:ext uri="{FF2B5EF4-FFF2-40B4-BE49-F238E27FC236}">
                <a16:creationId xmlns:a16="http://schemas.microsoft.com/office/drawing/2014/main" id="{4914D182-A7DD-4F7B-B207-262854316EDA}"/>
              </a:ext>
            </a:extLst>
          </p:cNvPr>
          <p:cNvSpPr>
            <a:spLocks noGrp="1"/>
          </p:cNvSpPr>
          <p:nvPr>
            <p:ph type="dt" sz="half" idx="14"/>
          </p:nvPr>
        </p:nvSpPr>
        <p:spPr/>
        <p:txBody>
          <a:bodyPr/>
          <a:lstStyle/>
          <a:p>
            <a:fld id="{6FCA8E82-58CD-E045-8B98-B7A85B79B752}" type="datetime4">
              <a:rPr lang="en-US" smtClean="0"/>
              <a:pPr/>
              <a:t>April 18, 2022</a:t>
            </a:fld>
            <a:endParaRPr lang="en-US" dirty="0">
              <a:latin typeface="+mn-lt"/>
            </a:endParaRPr>
          </a:p>
        </p:txBody>
      </p:sp>
      <p:sp>
        <p:nvSpPr>
          <p:cNvPr id="3" name="Footer Placeholder 2">
            <a:extLst>
              <a:ext uri="{FF2B5EF4-FFF2-40B4-BE49-F238E27FC236}">
                <a16:creationId xmlns:a16="http://schemas.microsoft.com/office/drawing/2014/main" id="{10B29252-5D0B-4B9D-9FBD-8EC0929FE096}"/>
              </a:ext>
            </a:extLst>
          </p:cNvPr>
          <p:cNvSpPr>
            <a:spLocks noGrp="1"/>
          </p:cNvSpPr>
          <p:nvPr>
            <p:ph type="ftr" sz="quarter" idx="15"/>
          </p:nvPr>
        </p:nvSpPr>
        <p:spPr/>
        <p:txBody>
          <a:bodyPr/>
          <a:lstStyle/>
          <a:p>
            <a:r>
              <a:rPr lang="en-US"/>
              <a:t>Annual Review</a:t>
            </a:r>
            <a:endParaRPr lang="en-US" b="0" dirty="0"/>
          </a:p>
        </p:txBody>
      </p:sp>
      <p:sp>
        <p:nvSpPr>
          <p:cNvPr id="4" name="Slide Number Placeholder 3">
            <a:extLst>
              <a:ext uri="{FF2B5EF4-FFF2-40B4-BE49-F238E27FC236}">
                <a16:creationId xmlns:a16="http://schemas.microsoft.com/office/drawing/2014/main" id="{5BB4FEF6-E217-4110-BBF5-C4B77ADC8457}"/>
              </a:ext>
            </a:extLst>
          </p:cNvPr>
          <p:cNvSpPr>
            <a:spLocks noGrp="1"/>
          </p:cNvSpPr>
          <p:nvPr>
            <p:ph type="sldNum" sz="quarter" idx="16"/>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255042539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
    <p:bg>
      <p:bgPr>
        <a:solidFill>
          <a:schemeClr val="tx1"/>
        </a:solidFill>
        <a:effectLst/>
      </p:bgPr>
    </p:bg>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868B08E5-2F7C-7749-8BDF-386EAF974BB0}"/>
              </a:ext>
            </a:extLst>
          </p:cNvPr>
          <p:cNvGrpSpPr>
            <a:grpSpLocks/>
          </p:cNvGrpSpPr>
          <p:nvPr userDrawn="1"/>
        </p:nvGrpSpPr>
        <p:grpSpPr bwMode="auto">
          <a:xfrm rot="16200000" flipV="1">
            <a:off x="0" y="3900132"/>
            <a:ext cx="2959226" cy="2959226"/>
            <a:chOff x="0" y="12289"/>
            <a:chExt cx="3550" cy="3551"/>
          </a:xfrm>
        </p:grpSpPr>
        <p:sp>
          <p:nvSpPr>
            <p:cNvPr id="38" name="Freeform 37">
              <a:extLst>
                <a:ext uri="{FF2B5EF4-FFF2-40B4-BE49-F238E27FC236}">
                  <a16:creationId xmlns:a16="http://schemas.microsoft.com/office/drawing/2014/main" id="{F3E300C0-0B72-9048-9E16-2166E1A88FE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9" name="Freeform 38">
              <a:extLst>
                <a:ext uri="{FF2B5EF4-FFF2-40B4-BE49-F238E27FC236}">
                  <a16:creationId xmlns:a16="http://schemas.microsoft.com/office/drawing/2014/main" id="{E4AA520D-9D51-3A42-B9B1-DF72169BC8DB}"/>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40" name="Freeform 39">
              <a:extLst>
                <a:ext uri="{FF2B5EF4-FFF2-40B4-BE49-F238E27FC236}">
                  <a16:creationId xmlns:a16="http://schemas.microsoft.com/office/drawing/2014/main" id="{D5F2735E-137C-DB47-AEF0-EFC871A32373}"/>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p:nvPr>
        </p:nvSpPr>
        <p:spPr>
          <a:xfrm>
            <a:off x="964023" y="879063"/>
            <a:ext cx="4941477" cy="610863"/>
          </a:xfrm>
          <a:prstGeom prst="rect">
            <a:avLst/>
          </a:prstGeom>
        </p:spPr>
        <p:txBody>
          <a:bodyPr lIns="0" tIns="0" rIns="0" bIns="0" anchor="b" anchorCtr="0">
            <a:normAutofit/>
          </a:bodyPr>
          <a:lstStyle>
            <a:lvl1pPr>
              <a:defRPr sz="4400" b="1" i="0">
                <a:latin typeface="+mj-lt"/>
              </a:defRPr>
            </a:lvl1pPr>
          </a:lstStyle>
          <a:p>
            <a:r>
              <a:rPr lang="en-US"/>
              <a:t>Click to edit Master title style</a:t>
            </a:r>
            <a:endParaRPr lang="en-US" dirty="0"/>
          </a:p>
        </p:txBody>
      </p:sp>
      <p:cxnSp>
        <p:nvCxnSpPr>
          <p:cNvPr id="33" name="Straight Connector 32">
            <a:extLst>
              <a:ext uri="{FF2B5EF4-FFF2-40B4-BE49-F238E27FC236}">
                <a16:creationId xmlns:a16="http://schemas.microsoft.com/office/drawing/2014/main" id="{51DEB652-BD6A-BD41-B85E-704D2C41A1C4}"/>
              </a:ext>
            </a:extLst>
          </p:cNvPr>
          <p:cNvCxnSpPr>
            <a:cxnSpLocks/>
          </p:cNvCxnSpPr>
          <p:nvPr userDrawn="1"/>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3" name="Text Placeholder 2">
            <a:extLst>
              <a:ext uri="{FF2B5EF4-FFF2-40B4-BE49-F238E27FC236}">
                <a16:creationId xmlns:a16="http://schemas.microsoft.com/office/drawing/2014/main" id="{A6147D10-E7D7-8F40-AF69-726398729333}"/>
              </a:ext>
            </a:extLst>
          </p:cNvPr>
          <p:cNvSpPr>
            <a:spLocks noGrp="1"/>
          </p:cNvSpPr>
          <p:nvPr>
            <p:ph type="body" idx="1"/>
          </p:nvPr>
        </p:nvSpPr>
        <p:spPr>
          <a:xfrm>
            <a:off x="952500" y="2300156"/>
            <a:ext cx="3036477" cy="404216"/>
          </a:xfrm>
          <a:prstGeom prst="rect">
            <a:avLst/>
          </a:prstGeom>
        </p:spPr>
        <p:txBody>
          <a:bodyPr vert="horz" lIns="0" tIns="0" rIns="0" bIns="0" rtlCol="0" anchor="t" anchorCtr="0">
            <a:norm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buNone/>
            </a:pPr>
            <a:r>
              <a:rPr lang="en-US"/>
              <a:t>Click to edit Master text styles</a:t>
            </a:r>
          </a:p>
        </p:txBody>
      </p:sp>
      <p:sp>
        <p:nvSpPr>
          <p:cNvPr id="27" name="Content Placeholder 3">
            <a:extLst>
              <a:ext uri="{FF2B5EF4-FFF2-40B4-BE49-F238E27FC236}">
                <a16:creationId xmlns:a16="http://schemas.microsoft.com/office/drawing/2014/main" id="{E81957B7-CEA6-A446-A203-471CF9A57FFD}"/>
              </a:ext>
            </a:extLst>
          </p:cNvPr>
          <p:cNvSpPr>
            <a:spLocks noGrp="1"/>
          </p:cNvSpPr>
          <p:nvPr>
            <p:ph sz="half" idx="2"/>
          </p:nvPr>
        </p:nvSpPr>
        <p:spPr>
          <a:xfrm>
            <a:off x="952500" y="2799146"/>
            <a:ext cx="3036477" cy="1942138"/>
          </a:xfrm>
          <a:prstGeom prst="rect">
            <a:avLst/>
          </a:prstGeom>
        </p:spPr>
        <p:txBody>
          <a:bodyPr lIns="0" tIns="0" rIns="0" bIns="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a:r>
              <a:rPr lang="en-US"/>
              <a:t>Click to edit Master text styles</a:t>
            </a:r>
          </a:p>
        </p:txBody>
      </p:sp>
      <p:sp>
        <p:nvSpPr>
          <p:cNvPr id="20" name="Text Placeholder 2">
            <a:extLst>
              <a:ext uri="{FF2B5EF4-FFF2-40B4-BE49-F238E27FC236}">
                <a16:creationId xmlns:a16="http://schemas.microsoft.com/office/drawing/2014/main" id="{057DFE0A-61D9-1B48-8196-EA94D04685DD}"/>
              </a:ext>
            </a:extLst>
          </p:cNvPr>
          <p:cNvSpPr>
            <a:spLocks noGrp="1"/>
          </p:cNvSpPr>
          <p:nvPr>
            <p:ph type="body" idx="10"/>
          </p:nvPr>
        </p:nvSpPr>
        <p:spPr>
          <a:xfrm>
            <a:off x="4569372" y="2300156"/>
            <a:ext cx="3036477" cy="404216"/>
          </a:xfrm>
          <a:prstGeom prst="rect">
            <a:avLst/>
          </a:prstGeom>
        </p:spPr>
        <p:txBody>
          <a:bodyPr vert="horz" lIns="0" tIns="0" rIns="0" bIns="0" rtlCol="0" anchor="t" anchorCtr="0">
            <a:norm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buNone/>
            </a:pPr>
            <a:r>
              <a:rPr lang="en-US"/>
              <a:t>Click to edit Master text styles</a:t>
            </a:r>
          </a:p>
        </p:txBody>
      </p:sp>
      <p:sp>
        <p:nvSpPr>
          <p:cNvPr id="21" name="Content Placeholder 3">
            <a:extLst>
              <a:ext uri="{FF2B5EF4-FFF2-40B4-BE49-F238E27FC236}">
                <a16:creationId xmlns:a16="http://schemas.microsoft.com/office/drawing/2014/main" id="{C946754A-F105-644E-99A4-DC80B9944243}"/>
              </a:ext>
            </a:extLst>
          </p:cNvPr>
          <p:cNvSpPr>
            <a:spLocks noGrp="1"/>
          </p:cNvSpPr>
          <p:nvPr>
            <p:ph sz="half" idx="11"/>
          </p:nvPr>
        </p:nvSpPr>
        <p:spPr>
          <a:xfrm>
            <a:off x="4569372" y="2799146"/>
            <a:ext cx="3050628" cy="1942138"/>
          </a:xfrm>
          <a:prstGeom prst="rect">
            <a:avLst/>
          </a:prstGeom>
        </p:spPr>
        <p:txBody>
          <a:bodyPr lIns="0" tIns="0" rIns="0" bIns="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a:r>
              <a:rPr lang="en-US"/>
              <a:t>Click to edit Master text styles</a:t>
            </a:r>
          </a:p>
        </p:txBody>
      </p:sp>
      <p:sp>
        <p:nvSpPr>
          <p:cNvPr id="22" name="Text Placeholder 2">
            <a:extLst>
              <a:ext uri="{FF2B5EF4-FFF2-40B4-BE49-F238E27FC236}">
                <a16:creationId xmlns:a16="http://schemas.microsoft.com/office/drawing/2014/main" id="{368648FC-FC9A-5645-8F0C-390FFFAE180D}"/>
              </a:ext>
            </a:extLst>
          </p:cNvPr>
          <p:cNvSpPr>
            <a:spLocks noGrp="1"/>
          </p:cNvSpPr>
          <p:nvPr>
            <p:ph type="body" idx="12"/>
          </p:nvPr>
        </p:nvSpPr>
        <p:spPr>
          <a:xfrm>
            <a:off x="8187017" y="2300156"/>
            <a:ext cx="3036477" cy="404216"/>
          </a:xfrm>
          <a:prstGeom prst="rect">
            <a:avLst/>
          </a:prstGeom>
        </p:spPr>
        <p:txBody>
          <a:bodyPr vert="horz" lIns="0" tIns="0" rIns="0" bIns="0" rtlCol="0" anchor="t" anchorCtr="0">
            <a:norm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buNone/>
            </a:pPr>
            <a:r>
              <a:rPr lang="en-US"/>
              <a:t>Click to edit Master text styles</a:t>
            </a:r>
          </a:p>
        </p:txBody>
      </p:sp>
      <p:sp>
        <p:nvSpPr>
          <p:cNvPr id="24" name="Content Placeholder 3">
            <a:extLst>
              <a:ext uri="{FF2B5EF4-FFF2-40B4-BE49-F238E27FC236}">
                <a16:creationId xmlns:a16="http://schemas.microsoft.com/office/drawing/2014/main" id="{BBB849DC-B114-D145-9879-4FE0688BF57E}"/>
              </a:ext>
            </a:extLst>
          </p:cNvPr>
          <p:cNvSpPr>
            <a:spLocks noGrp="1"/>
          </p:cNvSpPr>
          <p:nvPr>
            <p:ph sz="half" idx="13"/>
          </p:nvPr>
        </p:nvSpPr>
        <p:spPr>
          <a:xfrm>
            <a:off x="8187017" y="2799146"/>
            <a:ext cx="3036477" cy="1942138"/>
          </a:xfrm>
          <a:prstGeom prst="rect">
            <a:avLst/>
          </a:prstGeom>
        </p:spPr>
        <p:txBody>
          <a:bodyPr lIns="0" tIns="0" rIns="0" bIns="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a:r>
              <a:rPr lang="en-US"/>
              <a:t>Click to edit Master text styles</a:t>
            </a:r>
          </a:p>
        </p:txBody>
      </p:sp>
      <p:cxnSp>
        <p:nvCxnSpPr>
          <p:cNvPr id="26" name="Straight Connector 25">
            <a:extLst>
              <a:ext uri="{FF2B5EF4-FFF2-40B4-BE49-F238E27FC236}">
                <a16:creationId xmlns:a16="http://schemas.microsoft.com/office/drawing/2014/main" id="{9F0C4CE5-5F02-B143-8FD1-1B235D270DAC}"/>
              </a:ext>
            </a:extLst>
          </p:cNvPr>
          <p:cNvCxnSpPr>
            <a:cxnSpLocks/>
          </p:cNvCxnSpPr>
          <p:nvPr userDrawn="1"/>
        </p:nvCxnSpPr>
        <p:spPr>
          <a:xfrm>
            <a:off x="4569372"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289A8C14-DB28-F34E-8098-168D4C75AF23}"/>
              </a:ext>
            </a:extLst>
          </p:cNvPr>
          <p:cNvCxnSpPr>
            <a:cxnSpLocks/>
          </p:cNvCxnSpPr>
          <p:nvPr userDrawn="1"/>
        </p:nvCxnSpPr>
        <p:spPr>
          <a:xfrm>
            <a:off x="8187017"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 name="Date Placeholder 1">
            <a:extLst>
              <a:ext uri="{FF2B5EF4-FFF2-40B4-BE49-F238E27FC236}">
                <a16:creationId xmlns:a16="http://schemas.microsoft.com/office/drawing/2014/main" id="{F0FA07F3-F8E4-4505-85EC-22734AC68792}"/>
              </a:ext>
            </a:extLst>
          </p:cNvPr>
          <p:cNvSpPr>
            <a:spLocks noGrp="1"/>
          </p:cNvSpPr>
          <p:nvPr>
            <p:ph type="dt" sz="half" idx="14"/>
          </p:nvPr>
        </p:nvSpPr>
        <p:spPr/>
        <p:txBody>
          <a:bodyPr/>
          <a:lstStyle/>
          <a:p>
            <a:fld id="{6FCA8E82-58CD-E045-8B98-B7A85B79B752}" type="datetime4">
              <a:rPr lang="en-US" smtClean="0"/>
              <a:pPr/>
              <a:t>April 18, 2022</a:t>
            </a:fld>
            <a:endParaRPr lang="en-US" dirty="0">
              <a:latin typeface="+mn-lt"/>
            </a:endParaRPr>
          </a:p>
        </p:txBody>
      </p:sp>
      <p:sp>
        <p:nvSpPr>
          <p:cNvPr id="3" name="Footer Placeholder 2">
            <a:extLst>
              <a:ext uri="{FF2B5EF4-FFF2-40B4-BE49-F238E27FC236}">
                <a16:creationId xmlns:a16="http://schemas.microsoft.com/office/drawing/2014/main" id="{D5165D22-FEF5-4F30-8822-5D2378806A9B}"/>
              </a:ext>
            </a:extLst>
          </p:cNvPr>
          <p:cNvSpPr>
            <a:spLocks noGrp="1"/>
          </p:cNvSpPr>
          <p:nvPr>
            <p:ph type="ftr" sz="quarter" idx="15"/>
          </p:nvPr>
        </p:nvSpPr>
        <p:spPr/>
        <p:txBody>
          <a:bodyPr/>
          <a:lstStyle/>
          <a:p>
            <a:r>
              <a:rPr lang="en-US"/>
              <a:t>Annual Review</a:t>
            </a:r>
            <a:endParaRPr lang="en-US" b="0" dirty="0"/>
          </a:p>
        </p:txBody>
      </p:sp>
      <p:sp>
        <p:nvSpPr>
          <p:cNvPr id="4" name="Slide Number Placeholder 3">
            <a:extLst>
              <a:ext uri="{FF2B5EF4-FFF2-40B4-BE49-F238E27FC236}">
                <a16:creationId xmlns:a16="http://schemas.microsoft.com/office/drawing/2014/main" id="{1540F86B-3DA3-4708-AAF5-387BA115C415}"/>
              </a:ext>
            </a:extLst>
          </p:cNvPr>
          <p:cNvSpPr>
            <a:spLocks noGrp="1"/>
          </p:cNvSpPr>
          <p:nvPr>
            <p:ph type="sldNum" sz="quarter" idx="16"/>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422794871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520" userDrawn="1">
          <p15:clr>
            <a:srgbClr val="FBAE40"/>
          </p15:clr>
        </p15:guide>
        <p15:guide id="4" pos="5160" userDrawn="1">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4800" userDrawn="1">
          <p15:clr>
            <a:srgbClr val="FBAE40"/>
          </p15:clr>
        </p15:guide>
        <p15:guide id="11" pos="2880" userDrawn="1">
          <p15:clr>
            <a:srgbClr val="FBAE40"/>
          </p15:clr>
        </p15:guide>
        <p15:guide id="12" orient="horz" pos="175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
    <p:bg>
      <p:bgPr>
        <a:solidFill>
          <a:schemeClr val="tx1"/>
        </a:solidFill>
        <a:effectLst/>
      </p:bgPr>
    </p:bg>
    <p:spTree>
      <p:nvGrpSpPr>
        <p:cNvPr id="1" name=""/>
        <p:cNvGrpSpPr/>
        <p:nvPr/>
      </p:nvGrpSpPr>
      <p:grpSpPr>
        <a:xfrm>
          <a:off x="0" y="0"/>
          <a:ext cx="0" cy="0"/>
          <a:chOff x="0" y="0"/>
          <a:chExt cx="0" cy="0"/>
        </a:xfrm>
      </p:grpSpPr>
      <p:sp>
        <p:nvSpPr>
          <p:cNvPr id="32" name="Title 1">
            <a:extLst>
              <a:ext uri="{FF2B5EF4-FFF2-40B4-BE49-F238E27FC236}">
                <a16:creationId xmlns:a16="http://schemas.microsoft.com/office/drawing/2014/main" id="{467E05B6-B7CB-1E4F-96BA-4B8CFE8B63D9}"/>
              </a:ext>
            </a:extLst>
          </p:cNvPr>
          <p:cNvSpPr>
            <a:spLocks noGrp="1"/>
          </p:cNvSpPr>
          <p:nvPr>
            <p:ph type="title"/>
          </p:nvPr>
        </p:nvSpPr>
        <p:spPr>
          <a:xfrm>
            <a:off x="964023" y="879063"/>
            <a:ext cx="4941477" cy="610863"/>
          </a:xfrm>
          <a:prstGeom prst="rect">
            <a:avLst/>
          </a:prstGeom>
        </p:spPr>
        <p:txBody>
          <a:bodyPr lIns="0" tIns="0" rIns="0" bIns="0" anchor="b" anchorCtr="0">
            <a:normAutofit/>
          </a:bodyPr>
          <a:lstStyle>
            <a:lvl1pPr>
              <a:defRPr sz="4400" b="1" i="0">
                <a:latin typeface="+mj-lt"/>
              </a:defRPr>
            </a:lvl1pPr>
          </a:lstStyle>
          <a:p>
            <a:r>
              <a:rPr lang="en-US"/>
              <a:t>Click to edit Master title style</a:t>
            </a:r>
            <a:endParaRPr lang="en-US" dirty="0"/>
          </a:p>
        </p:txBody>
      </p:sp>
      <p:cxnSp>
        <p:nvCxnSpPr>
          <p:cNvPr id="33" name="Straight Connector 32">
            <a:extLst>
              <a:ext uri="{FF2B5EF4-FFF2-40B4-BE49-F238E27FC236}">
                <a16:creationId xmlns:a16="http://schemas.microsoft.com/office/drawing/2014/main" id="{51DEB652-BD6A-BD41-B85E-704D2C41A1C4}"/>
              </a:ext>
            </a:extLst>
          </p:cNvPr>
          <p:cNvCxnSpPr>
            <a:cxnSpLocks/>
          </p:cNvCxnSpPr>
          <p:nvPr userDrawn="1"/>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3" name="Text Placeholder 2">
            <a:extLst>
              <a:ext uri="{FF2B5EF4-FFF2-40B4-BE49-F238E27FC236}">
                <a16:creationId xmlns:a16="http://schemas.microsoft.com/office/drawing/2014/main" id="{0DA8C895-11B9-EA40-B0F8-0F4FE9881512}"/>
              </a:ext>
            </a:extLst>
          </p:cNvPr>
          <p:cNvSpPr>
            <a:spLocks noGrp="1"/>
          </p:cNvSpPr>
          <p:nvPr>
            <p:ph type="body" sz="quarter" idx="10"/>
          </p:nvPr>
        </p:nvSpPr>
        <p:spPr>
          <a:xfrm>
            <a:off x="952500" y="2656904"/>
            <a:ext cx="4838700" cy="574318"/>
          </a:xfrm>
        </p:spPr>
        <p:txBody>
          <a:bodyPr>
            <a:noAutofit/>
          </a:bodyPr>
          <a:lstStyle>
            <a:lvl1pPr marL="0" indent="0">
              <a:buNone/>
              <a:defRPr sz="1600">
                <a:latin typeface="+mn-lt"/>
              </a:defRPr>
            </a:lvl1pPr>
          </a:lstStyle>
          <a:p>
            <a:pPr lvl="0"/>
            <a:r>
              <a:rPr lang="en-US"/>
              <a:t>Click to edit Master text styles</a:t>
            </a:r>
          </a:p>
        </p:txBody>
      </p:sp>
      <p:grpSp>
        <p:nvGrpSpPr>
          <p:cNvPr id="15" name="Group 14">
            <a:extLst>
              <a:ext uri="{FF2B5EF4-FFF2-40B4-BE49-F238E27FC236}">
                <a16:creationId xmlns:a16="http://schemas.microsoft.com/office/drawing/2014/main" id="{C47A1EE0-4011-3749-B01C-FC489EEDF880}"/>
              </a:ext>
            </a:extLst>
          </p:cNvPr>
          <p:cNvGrpSpPr>
            <a:grpSpLocks/>
          </p:cNvGrpSpPr>
          <p:nvPr userDrawn="1"/>
        </p:nvGrpSpPr>
        <p:grpSpPr bwMode="auto">
          <a:xfrm rot="10800000">
            <a:off x="8870040" y="0"/>
            <a:ext cx="3325208" cy="3325208"/>
            <a:chOff x="0" y="12289"/>
            <a:chExt cx="3550" cy="3551"/>
          </a:xfrm>
        </p:grpSpPr>
        <p:sp>
          <p:nvSpPr>
            <p:cNvPr id="16" name="Freeform 15">
              <a:extLst>
                <a:ext uri="{FF2B5EF4-FFF2-40B4-BE49-F238E27FC236}">
                  <a16:creationId xmlns:a16="http://schemas.microsoft.com/office/drawing/2014/main" id="{17EED68A-6660-2643-BBFB-B6AB92A7C227}"/>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7" name="Freeform 16">
              <a:extLst>
                <a:ext uri="{FF2B5EF4-FFF2-40B4-BE49-F238E27FC236}">
                  <a16:creationId xmlns:a16="http://schemas.microsoft.com/office/drawing/2014/main" id="{BECF9FB8-F6C7-C54D-99F4-11FDF26D7F9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8" name="Freeform 17">
              <a:extLst>
                <a:ext uri="{FF2B5EF4-FFF2-40B4-BE49-F238E27FC236}">
                  <a16:creationId xmlns:a16="http://schemas.microsoft.com/office/drawing/2014/main" id="{46C7C62D-7D3B-934C-AFF9-0F10E727B42E}"/>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4" name="Text Placeholder 3">
            <a:extLst>
              <a:ext uri="{FF2B5EF4-FFF2-40B4-BE49-F238E27FC236}">
                <a16:creationId xmlns:a16="http://schemas.microsoft.com/office/drawing/2014/main" id="{FF85D552-3AFC-4D21-A944-9D41E128A96E}"/>
              </a:ext>
            </a:extLst>
          </p:cNvPr>
          <p:cNvSpPr>
            <a:spLocks noGrp="1"/>
          </p:cNvSpPr>
          <p:nvPr>
            <p:ph type="body" sz="quarter" idx="12"/>
          </p:nvPr>
        </p:nvSpPr>
        <p:spPr>
          <a:xfrm>
            <a:off x="952500" y="2286000"/>
            <a:ext cx="4838700" cy="315915"/>
          </a:xfrm>
        </p:spPr>
        <p:txBody>
          <a:bodyPr>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a:r>
              <a:rPr lang="en-US"/>
              <a:t>Click to edit Master text styles</a:t>
            </a:r>
          </a:p>
        </p:txBody>
      </p:sp>
      <p:sp>
        <p:nvSpPr>
          <p:cNvPr id="21" name="Text Placeholder 2">
            <a:extLst>
              <a:ext uri="{FF2B5EF4-FFF2-40B4-BE49-F238E27FC236}">
                <a16:creationId xmlns:a16="http://schemas.microsoft.com/office/drawing/2014/main" id="{BE8C2EDB-9C70-49A2-865C-E5CD77D3E741}"/>
              </a:ext>
            </a:extLst>
          </p:cNvPr>
          <p:cNvSpPr>
            <a:spLocks noGrp="1"/>
          </p:cNvSpPr>
          <p:nvPr>
            <p:ph type="body" sz="quarter" idx="13"/>
          </p:nvPr>
        </p:nvSpPr>
        <p:spPr>
          <a:xfrm>
            <a:off x="953655" y="3841846"/>
            <a:ext cx="4838700" cy="636754"/>
          </a:xfrm>
        </p:spPr>
        <p:txBody>
          <a:bodyPr>
            <a:noAutofit/>
          </a:bodyPr>
          <a:lstStyle>
            <a:lvl1pPr marL="0" indent="0">
              <a:buNone/>
              <a:defRPr sz="1600">
                <a:latin typeface="+mn-lt"/>
              </a:defRPr>
            </a:lvl1pPr>
          </a:lstStyle>
          <a:p>
            <a:pPr lvl="0"/>
            <a:r>
              <a:rPr lang="en-US"/>
              <a:t>Click to edit Master text styles</a:t>
            </a:r>
          </a:p>
        </p:txBody>
      </p:sp>
      <p:sp>
        <p:nvSpPr>
          <p:cNvPr id="22" name="Text Placeholder 3">
            <a:extLst>
              <a:ext uri="{FF2B5EF4-FFF2-40B4-BE49-F238E27FC236}">
                <a16:creationId xmlns:a16="http://schemas.microsoft.com/office/drawing/2014/main" id="{EE50320A-D017-45C6-9986-94BC43911E98}"/>
              </a:ext>
            </a:extLst>
          </p:cNvPr>
          <p:cNvSpPr>
            <a:spLocks noGrp="1"/>
          </p:cNvSpPr>
          <p:nvPr>
            <p:ph type="body" sz="quarter" idx="14"/>
          </p:nvPr>
        </p:nvSpPr>
        <p:spPr>
          <a:xfrm>
            <a:off x="953655" y="3470942"/>
            <a:ext cx="4838700" cy="315915"/>
          </a:xfrm>
        </p:spPr>
        <p:txBody>
          <a:bodyPr>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a:r>
              <a:rPr lang="en-US"/>
              <a:t>Click to edit Master text styles</a:t>
            </a:r>
          </a:p>
        </p:txBody>
      </p:sp>
      <p:sp>
        <p:nvSpPr>
          <p:cNvPr id="23" name="Text Placeholder 2">
            <a:extLst>
              <a:ext uri="{FF2B5EF4-FFF2-40B4-BE49-F238E27FC236}">
                <a16:creationId xmlns:a16="http://schemas.microsoft.com/office/drawing/2014/main" id="{673EB498-F5D2-4E15-990A-2AFA4A377CBB}"/>
              </a:ext>
            </a:extLst>
          </p:cNvPr>
          <p:cNvSpPr>
            <a:spLocks noGrp="1"/>
          </p:cNvSpPr>
          <p:nvPr>
            <p:ph type="body" sz="quarter" idx="15"/>
          </p:nvPr>
        </p:nvSpPr>
        <p:spPr>
          <a:xfrm>
            <a:off x="952500" y="5017901"/>
            <a:ext cx="4838700" cy="908340"/>
          </a:xfrm>
        </p:spPr>
        <p:txBody>
          <a:bodyPr>
            <a:noAutofit/>
          </a:bodyPr>
          <a:lstStyle>
            <a:lvl1pPr marL="0" indent="0">
              <a:buNone/>
              <a:defRPr sz="1600">
                <a:latin typeface="+mn-lt"/>
              </a:defRPr>
            </a:lvl1pPr>
          </a:lstStyle>
          <a:p>
            <a:pPr lvl="0"/>
            <a:r>
              <a:rPr lang="en-US"/>
              <a:t>Click to edit Master text styles</a:t>
            </a:r>
          </a:p>
        </p:txBody>
      </p:sp>
      <p:sp>
        <p:nvSpPr>
          <p:cNvPr id="24" name="Text Placeholder 3">
            <a:extLst>
              <a:ext uri="{FF2B5EF4-FFF2-40B4-BE49-F238E27FC236}">
                <a16:creationId xmlns:a16="http://schemas.microsoft.com/office/drawing/2014/main" id="{1F528150-326B-4BB3-AC38-7FC805DB6BA7}"/>
              </a:ext>
            </a:extLst>
          </p:cNvPr>
          <p:cNvSpPr>
            <a:spLocks noGrp="1"/>
          </p:cNvSpPr>
          <p:nvPr>
            <p:ph type="body" sz="quarter" idx="16"/>
          </p:nvPr>
        </p:nvSpPr>
        <p:spPr>
          <a:xfrm>
            <a:off x="952500" y="4646997"/>
            <a:ext cx="4838700" cy="315915"/>
          </a:xfrm>
        </p:spPr>
        <p:txBody>
          <a:bodyPr>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a:r>
              <a:rPr lang="en-US"/>
              <a:t>Click to edit Master text styles</a:t>
            </a:r>
          </a:p>
        </p:txBody>
      </p:sp>
      <p:sp>
        <p:nvSpPr>
          <p:cNvPr id="25" name="Text Placeholder 2">
            <a:extLst>
              <a:ext uri="{FF2B5EF4-FFF2-40B4-BE49-F238E27FC236}">
                <a16:creationId xmlns:a16="http://schemas.microsoft.com/office/drawing/2014/main" id="{20EBEFF7-AECA-409B-9ACC-A63A168283BE}"/>
              </a:ext>
            </a:extLst>
          </p:cNvPr>
          <p:cNvSpPr>
            <a:spLocks noGrp="1"/>
          </p:cNvSpPr>
          <p:nvPr>
            <p:ph type="body" sz="quarter" idx="17"/>
          </p:nvPr>
        </p:nvSpPr>
        <p:spPr>
          <a:xfrm>
            <a:off x="6399647" y="2656904"/>
            <a:ext cx="4838700" cy="574318"/>
          </a:xfrm>
        </p:spPr>
        <p:txBody>
          <a:bodyPr>
            <a:noAutofit/>
          </a:bodyPr>
          <a:lstStyle>
            <a:lvl1pPr marL="0" indent="0">
              <a:buNone/>
              <a:defRPr sz="1600">
                <a:latin typeface="+mn-lt"/>
              </a:defRPr>
            </a:lvl1pPr>
          </a:lstStyle>
          <a:p>
            <a:pPr lvl="0"/>
            <a:r>
              <a:rPr lang="en-US"/>
              <a:t>Click to edit Master text styles</a:t>
            </a:r>
          </a:p>
        </p:txBody>
      </p:sp>
      <p:sp>
        <p:nvSpPr>
          <p:cNvPr id="26" name="Text Placeholder 3">
            <a:extLst>
              <a:ext uri="{FF2B5EF4-FFF2-40B4-BE49-F238E27FC236}">
                <a16:creationId xmlns:a16="http://schemas.microsoft.com/office/drawing/2014/main" id="{29E4D063-8666-4D7A-B8C8-2B9383F798E0}"/>
              </a:ext>
            </a:extLst>
          </p:cNvPr>
          <p:cNvSpPr>
            <a:spLocks noGrp="1"/>
          </p:cNvSpPr>
          <p:nvPr>
            <p:ph type="body" sz="quarter" idx="18"/>
          </p:nvPr>
        </p:nvSpPr>
        <p:spPr>
          <a:xfrm>
            <a:off x="6399647" y="2286000"/>
            <a:ext cx="4838700" cy="315915"/>
          </a:xfrm>
        </p:spPr>
        <p:txBody>
          <a:bodyPr>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a:r>
              <a:rPr lang="en-US"/>
              <a:t>Click to edit Master text styles</a:t>
            </a:r>
          </a:p>
        </p:txBody>
      </p:sp>
      <p:sp>
        <p:nvSpPr>
          <p:cNvPr id="27" name="Text Placeholder 2">
            <a:extLst>
              <a:ext uri="{FF2B5EF4-FFF2-40B4-BE49-F238E27FC236}">
                <a16:creationId xmlns:a16="http://schemas.microsoft.com/office/drawing/2014/main" id="{4717B7CD-A4F9-444E-82B9-8914CB574887}"/>
              </a:ext>
            </a:extLst>
          </p:cNvPr>
          <p:cNvSpPr>
            <a:spLocks noGrp="1"/>
          </p:cNvSpPr>
          <p:nvPr>
            <p:ph type="body" sz="quarter" idx="19"/>
          </p:nvPr>
        </p:nvSpPr>
        <p:spPr>
          <a:xfrm>
            <a:off x="6399647" y="3841846"/>
            <a:ext cx="4838700" cy="908340"/>
          </a:xfrm>
        </p:spPr>
        <p:txBody>
          <a:bodyPr>
            <a:noAutofit/>
          </a:bodyPr>
          <a:lstStyle>
            <a:lvl1pPr marL="0" indent="0">
              <a:buNone/>
              <a:defRPr sz="1600">
                <a:latin typeface="+mn-lt"/>
              </a:defRPr>
            </a:lvl1pPr>
          </a:lstStyle>
          <a:p>
            <a:pPr lvl="0"/>
            <a:r>
              <a:rPr lang="en-US"/>
              <a:t>Click to edit Master text styles</a:t>
            </a:r>
          </a:p>
        </p:txBody>
      </p:sp>
      <p:sp>
        <p:nvSpPr>
          <p:cNvPr id="28" name="Text Placeholder 3">
            <a:extLst>
              <a:ext uri="{FF2B5EF4-FFF2-40B4-BE49-F238E27FC236}">
                <a16:creationId xmlns:a16="http://schemas.microsoft.com/office/drawing/2014/main" id="{2CF285B7-A950-4326-A4D5-F5D542D2D65B}"/>
              </a:ext>
            </a:extLst>
          </p:cNvPr>
          <p:cNvSpPr>
            <a:spLocks noGrp="1"/>
          </p:cNvSpPr>
          <p:nvPr>
            <p:ph type="body" sz="quarter" idx="20"/>
          </p:nvPr>
        </p:nvSpPr>
        <p:spPr>
          <a:xfrm>
            <a:off x="6399647" y="3470942"/>
            <a:ext cx="4838700" cy="315915"/>
          </a:xfrm>
        </p:spPr>
        <p:txBody>
          <a:bodyPr>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a:r>
              <a:rPr lang="en-US"/>
              <a:t>Click to edit Master text styles</a:t>
            </a:r>
          </a:p>
        </p:txBody>
      </p:sp>
      <p:sp>
        <p:nvSpPr>
          <p:cNvPr id="2" name="Date Placeholder 1">
            <a:extLst>
              <a:ext uri="{FF2B5EF4-FFF2-40B4-BE49-F238E27FC236}">
                <a16:creationId xmlns:a16="http://schemas.microsoft.com/office/drawing/2014/main" id="{EC45E38A-5516-4C3E-88FC-0DCBD876054B}"/>
              </a:ext>
            </a:extLst>
          </p:cNvPr>
          <p:cNvSpPr>
            <a:spLocks noGrp="1"/>
          </p:cNvSpPr>
          <p:nvPr>
            <p:ph type="dt" sz="half" idx="21"/>
          </p:nvPr>
        </p:nvSpPr>
        <p:spPr/>
        <p:txBody>
          <a:bodyPr/>
          <a:lstStyle/>
          <a:p>
            <a:fld id="{6FCA8E82-58CD-E045-8B98-B7A85B79B752}" type="datetime4">
              <a:rPr lang="en-US" smtClean="0"/>
              <a:pPr/>
              <a:t>April 18, 2022</a:t>
            </a:fld>
            <a:endParaRPr lang="en-US" dirty="0">
              <a:latin typeface="+mn-lt"/>
            </a:endParaRPr>
          </a:p>
        </p:txBody>
      </p:sp>
      <p:sp>
        <p:nvSpPr>
          <p:cNvPr id="5" name="Footer Placeholder 4">
            <a:extLst>
              <a:ext uri="{FF2B5EF4-FFF2-40B4-BE49-F238E27FC236}">
                <a16:creationId xmlns:a16="http://schemas.microsoft.com/office/drawing/2014/main" id="{14225273-038D-4F51-A093-83D80104F21A}"/>
              </a:ext>
            </a:extLst>
          </p:cNvPr>
          <p:cNvSpPr>
            <a:spLocks noGrp="1"/>
          </p:cNvSpPr>
          <p:nvPr>
            <p:ph type="ftr" sz="quarter" idx="22"/>
          </p:nvPr>
        </p:nvSpPr>
        <p:spPr/>
        <p:txBody>
          <a:bodyPr/>
          <a:lstStyle/>
          <a:p>
            <a:r>
              <a:rPr lang="en-US"/>
              <a:t>Annual Review</a:t>
            </a:r>
            <a:endParaRPr lang="en-US" b="0" dirty="0"/>
          </a:p>
        </p:txBody>
      </p:sp>
      <p:sp>
        <p:nvSpPr>
          <p:cNvPr id="6" name="Slide Number Placeholder 5">
            <a:extLst>
              <a:ext uri="{FF2B5EF4-FFF2-40B4-BE49-F238E27FC236}">
                <a16:creationId xmlns:a16="http://schemas.microsoft.com/office/drawing/2014/main" id="{C7F24E14-E0E0-44FA-A4AA-FA63A858730C}"/>
              </a:ext>
            </a:extLst>
          </p:cNvPr>
          <p:cNvSpPr>
            <a:spLocks noGrp="1"/>
          </p:cNvSpPr>
          <p:nvPr>
            <p:ph type="sldNum" sz="quarter" idx="23"/>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30601358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solidFill>
        <a:effectLst/>
      </p:bgPr>
    </p:bg>
    <p:spTree>
      <p:nvGrpSpPr>
        <p:cNvPr id="1" name=""/>
        <p:cNvGrpSpPr/>
        <p:nvPr/>
      </p:nvGrpSpPr>
      <p:grpSpPr>
        <a:xfrm>
          <a:off x="0" y="0"/>
          <a:ext cx="0" cy="0"/>
          <a:chOff x="0" y="0"/>
          <a:chExt cx="0" cy="0"/>
        </a:xfrm>
      </p:grpSpPr>
      <p:sp>
        <p:nvSpPr>
          <p:cNvPr id="16" name="Text Placeholder 29">
            <a:extLst>
              <a:ext uri="{FF2B5EF4-FFF2-40B4-BE49-F238E27FC236}">
                <a16:creationId xmlns:a16="http://schemas.microsoft.com/office/drawing/2014/main" id="{BB778BC5-5409-574B-96E2-B45CDD940DF4}"/>
              </a:ext>
            </a:extLst>
          </p:cNvPr>
          <p:cNvSpPr>
            <a:spLocks noGrp="1"/>
          </p:cNvSpPr>
          <p:nvPr>
            <p:ph type="body" sz="quarter" idx="11"/>
          </p:nvPr>
        </p:nvSpPr>
        <p:spPr>
          <a:xfrm>
            <a:off x="6896100" y="5102063"/>
            <a:ext cx="4914900" cy="588795"/>
          </a:xfrm>
        </p:spPr>
        <p:txBody>
          <a:bodyPr lIns="0" tIns="0" rIns="0" bIns="0" anchor="b">
            <a:noAutofit/>
          </a:bodyPr>
          <a:lstStyle>
            <a:lvl1pPr marL="0" indent="0">
              <a:buNone/>
              <a:defRPr sz="1600" b="0" i="0">
                <a:solidFill>
                  <a:schemeClr val="tx2"/>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17" name="Subtitle 2">
            <a:extLst>
              <a:ext uri="{FF2B5EF4-FFF2-40B4-BE49-F238E27FC236}">
                <a16:creationId xmlns:a16="http://schemas.microsoft.com/office/drawing/2014/main" id="{32916F3A-28FA-9A4B-A780-0D687D932893}"/>
              </a:ext>
            </a:extLst>
          </p:cNvPr>
          <p:cNvSpPr>
            <a:spLocks noGrp="1"/>
          </p:cNvSpPr>
          <p:nvPr>
            <p:ph type="subTitle" idx="1"/>
          </p:nvPr>
        </p:nvSpPr>
        <p:spPr>
          <a:xfrm>
            <a:off x="6907623" y="3591098"/>
            <a:ext cx="4903377" cy="1057791"/>
          </a:xfrm>
        </p:spPr>
        <p:txBody>
          <a:bodyPr lIns="0" tIns="0" rIns="0" bIns="0">
            <a:normAutofit/>
          </a:bodyPr>
          <a:lstStyle>
            <a:lvl1pPr marL="0" indent="0" algn="l">
              <a:buNone/>
              <a:defRPr sz="1600" b="0" i="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6" name="Title 1">
            <a:extLst>
              <a:ext uri="{FF2B5EF4-FFF2-40B4-BE49-F238E27FC236}">
                <a16:creationId xmlns:a16="http://schemas.microsoft.com/office/drawing/2014/main" id="{E29321F6-59C5-6E4C-A846-6AD00848A444}"/>
              </a:ext>
            </a:extLst>
          </p:cNvPr>
          <p:cNvSpPr>
            <a:spLocks noGrp="1"/>
          </p:cNvSpPr>
          <p:nvPr>
            <p:ph type="title"/>
          </p:nvPr>
        </p:nvSpPr>
        <p:spPr>
          <a:xfrm>
            <a:off x="6907623" y="2173658"/>
            <a:ext cx="4903377" cy="610863"/>
          </a:xfrm>
          <a:prstGeom prst="rect">
            <a:avLst/>
          </a:prstGeom>
        </p:spPr>
        <p:txBody>
          <a:bodyPr lIns="0" tIns="0" rIns="0" bIns="0" anchor="b" anchorCtr="0">
            <a:normAutofit/>
          </a:bodyPr>
          <a:lstStyle>
            <a:lvl1pPr>
              <a:defRPr sz="4400" b="1" i="0">
                <a:latin typeface="+mj-lt"/>
              </a:defRPr>
            </a:lvl1pPr>
          </a:lstStyle>
          <a:p>
            <a:r>
              <a:rPr lang="en-US"/>
              <a:t>Click to edit Master title style</a:t>
            </a:r>
            <a:endParaRPr lang="en-US" dirty="0"/>
          </a:p>
        </p:txBody>
      </p:sp>
      <p:cxnSp>
        <p:nvCxnSpPr>
          <p:cNvPr id="27" name="Straight Connector 26">
            <a:extLst>
              <a:ext uri="{FF2B5EF4-FFF2-40B4-BE49-F238E27FC236}">
                <a16:creationId xmlns:a16="http://schemas.microsoft.com/office/drawing/2014/main" id="{AB5C3BF3-A164-DD48-BD02-4587489DA105}"/>
              </a:ext>
            </a:extLst>
          </p:cNvPr>
          <p:cNvCxnSpPr>
            <a:cxnSpLocks/>
          </p:cNvCxnSpPr>
          <p:nvPr userDrawn="1"/>
        </p:nvCxnSpPr>
        <p:spPr>
          <a:xfrm>
            <a:off x="6896100" y="3233703"/>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1" name="Picture Placeholder 2">
            <a:extLst>
              <a:ext uri="{FF2B5EF4-FFF2-40B4-BE49-F238E27FC236}">
                <a16:creationId xmlns:a16="http://schemas.microsoft.com/office/drawing/2014/main" id="{F8C225AD-C009-894E-8AFA-C94EAA06509C}"/>
              </a:ext>
            </a:extLst>
          </p:cNvPr>
          <p:cNvSpPr>
            <a:spLocks noGrp="1"/>
          </p:cNvSpPr>
          <p:nvPr>
            <p:ph type="pic" sz="quarter" idx="13"/>
          </p:nvPr>
        </p:nvSpPr>
        <p:spPr>
          <a:xfrm>
            <a:off x="0" y="0"/>
            <a:ext cx="6096000" cy="6858000"/>
          </a:xfrm>
        </p:spPr>
        <p:txBody>
          <a:bodyPr/>
          <a:lstStyle/>
          <a:p>
            <a:r>
              <a:rPr lang="en-US"/>
              <a:t>Click icon to add picture</a:t>
            </a:r>
            <a:endParaRPr lang="en-US" dirty="0"/>
          </a:p>
        </p:txBody>
      </p:sp>
      <p:grpSp>
        <p:nvGrpSpPr>
          <p:cNvPr id="30" name="Group 29">
            <a:extLst>
              <a:ext uri="{FF2B5EF4-FFF2-40B4-BE49-F238E27FC236}">
                <a16:creationId xmlns:a16="http://schemas.microsoft.com/office/drawing/2014/main" id="{FFEF81ED-50DF-3946-87D9-407C13C3CE9F}"/>
              </a:ext>
            </a:extLst>
          </p:cNvPr>
          <p:cNvGrpSpPr>
            <a:grpSpLocks/>
          </p:cNvGrpSpPr>
          <p:nvPr userDrawn="1"/>
        </p:nvGrpSpPr>
        <p:grpSpPr bwMode="auto">
          <a:xfrm rot="10800000">
            <a:off x="8870040" y="0"/>
            <a:ext cx="3325208" cy="3325208"/>
            <a:chOff x="0" y="12289"/>
            <a:chExt cx="3550" cy="3551"/>
          </a:xfrm>
        </p:grpSpPr>
        <p:sp>
          <p:nvSpPr>
            <p:cNvPr id="31" name="Freeform 30">
              <a:extLst>
                <a:ext uri="{FF2B5EF4-FFF2-40B4-BE49-F238E27FC236}">
                  <a16:creationId xmlns:a16="http://schemas.microsoft.com/office/drawing/2014/main" id="{4B6857A0-601C-9C40-ADB4-7927C7A4ECA0}"/>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2" name="Freeform 31">
              <a:extLst>
                <a:ext uri="{FF2B5EF4-FFF2-40B4-BE49-F238E27FC236}">
                  <a16:creationId xmlns:a16="http://schemas.microsoft.com/office/drawing/2014/main" id="{31562ACC-ECB3-4841-A52C-00DAFF438EBF}"/>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3" name="Freeform 32">
              <a:extLst>
                <a:ext uri="{FF2B5EF4-FFF2-40B4-BE49-F238E27FC236}">
                  <a16:creationId xmlns:a16="http://schemas.microsoft.com/office/drawing/2014/main" id="{77C317B8-91B4-7040-AB8C-CE822CA28AAD}"/>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Tree>
    <p:extLst>
      <p:ext uri="{BB962C8B-B14F-4D97-AF65-F5344CB8AC3E}">
        <p14:creationId xmlns:p14="http://schemas.microsoft.com/office/powerpoint/2010/main" val="999130720"/>
      </p:ext>
    </p:extLst>
  </p:cSld>
  <p:clrMapOvr>
    <a:masterClrMapping/>
  </p:clrMapOvr>
  <p:extLst>
    <p:ext uri="{DCECCB84-F9BA-43D5-87BE-67443E8EF086}">
      <p15:sldGuideLst xmlns:p15="http://schemas.microsoft.com/office/powerpoint/2012/main">
        <p15:guide id="1" pos="60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06C6F65-35CD-D64B-992A-0C1C1E00384D}"/>
              </a:ext>
            </a:extLst>
          </p:cNvPr>
          <p:cNvGrpSpPr/>
          <p:nvPr userDrawn="1"/>
        </p:nvGrpSpPr>
        <p:grpSpPr>
          <a:xfrm>
            <a:off x="6362700" y="0"/>
            <a:ext cx="5829298" cy="3235602"/>
            <a:chOff x="5612972" y="1"/>
            <a:chExt cx="6615961" cy="3672246"/>
          </a:xfrm>
        </p:grpSpPr>
        <p:sp>
          <p:nvSpPr>
            <p:cNvPr id="7" name="AutoShape 24">
              <a:extLst>
                <a:ext uri="{FF2B5EF4-FFF2-40B4-BE49-F238E27FC236}">
                  <a16:creationId xmlns:a16="http://schemas.microsoft.com/office/drawing/2014/main" id="{CFD467E2-FF13-7E4F-BEF9-EA1A17665B2D}"/>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8" name="Freeform 7">
              <a:extLst>
                <a:ext uri="{FF2B5EF4-FFF2-40B4-BE49-F238E27FC236}">
                  <a16:creationId xmlns:a16="http://schemas.microsoft.com/office/drawing/2014/main" id="{CA85A327-3157-B442-993A-6900F71249AC}"/>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9" name="Freeform 8">
              <a:extLst>
                <a:ext uri="{FF2B5EF4-FFF2-40B4-BE49-F238E27FC236}">
                  <a16:creationId xmlns:a16="http://schemas.microsoft.com/office/drawing/2014/main" id="{9A459CB4-74AF-0544-AB1E-7CC6D10F84EB}"/>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0" name="Freeform 9">
              <a:extLst>
                <a:ext uri="{FF2B5EF4-FFF2-40B4-BE49-F238E27FC236}">
                  <a16:creationId xmlns:a16="http://schemas.microsoft.com/office/drawing/2014/main" id="{95A20BFD-9142-D64A-A78A-61B75FCA0D76}"/>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B80736DF-C890-DB47-AEAA-D3D92505E632}"/>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2" name="Title 1">
            <a:extLst>
              <a:ext uri="{FF2B5EF4-FFF2-40B4-BE49-F238E27FC236}">
                <a16:creationId xmlns:a16="http://schemas.microsoft.com/office/drawing/2014/main" id="{39F93F26-ED5C-E74E-BFBD-E3054DC1B9C1}"/>
              </a:ext>
            </a:extLst>
          </p:cNvPr>
          <p:cNvSpPr>
            <a:spLocks noGrp="1"/>
          </p:cNvSpPr>
          <p:nvPr>
            <p:ph type="title"/>
          </p:nvPr>
        </p:nvSpPr>
        <p:spPr>
          <a:xfrm>
            <a:off x="964023" y="879063"/>
            <a:ext cx="4941477" cy="610863"/>
          </a:xfrm>
          <a:prstGeom prst="rect">
            <a:avLst/>
          </a:prstGeom>
        </p:spPr>
        <p:txBody>
          <a:bodyPr lIns="0" tIns="0" rIns="0" bIns="0" anchor="b" anchorCtr="0">
            <a:normAutofit/>
          </a:bodyPr>
          <a:lstStyle>
            <a:lvl1pPr>
              <a:defRPr sz="4400" b="1" i="0" spc="50" baseline="0">
                <a:latin typeface="+mj-lt"/>
              </a:defRPr>
            </a:lvl1pPr>
          </a:lstStyle>
          <a:p>
            <a:r>
              <a:rPr lang="en-US"/>
              <a:t>Click to edit Master title style</a:t>
            </a:r>
            <a:endParaRPr lang="en-US" dirty="0"/>
          </a:p>
        </p:txBody>
      </p:sp>
      <p:cxnSp>
        <p:nvCxnSpPr>
          <p:cNvPr id="13" name="Straight Connector 12">
            <a:extLst>
              <a:ext uri="{FF2B5EF4-FFF2-40B4-BE49-F238E27FC236}">
                <a16:creationId xmlns:a16="http://schemas.microsoft.com/office/drawing/2014/main" id="{CF0FD074-81E2-0D4E-8446-C5B415B238A0}"/>
              </a:ext>
            </a:extLst>
          </p:cNvPr>
          <p:cNvCxnSpPr>
            <a:cxnSpLocks/>
          </p:cNvCxnSpPr>
          <p:nvPr userDrawn="1"/>
        </p:nvCxnSpPr>
        <p:spPr>
          <a:xfrm>
            <a:off x="952500" y="1934655"/>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4" name="Text Placeholder 29">
            <a:extLst>
              <a:ext uri="{FF2B5EF4-FFF2-40B4-BE49-F238E27FC236}">
                <a16:creationId xmlns:a16="http://schemas.microsoft.com/office/drawing/2014/main" id="{58AAB058-5FFC-9E4E-AD2E-FB1B4EE51025}"/>
              </a:ext>
            </a:extLst>
          </p:cNvPr>
          <p:cNvSpPr>
            <a:spLocks noGrp="1"/>
          </p:cNvSpPr>
          <p:nvPr>
            <p:ph type="body" sz="quarter" idx="13"/>
          </p:nvPr>
        </p:nvSpPr>
        <p:spPr>
          <a:xfrm>
            <a:off x="952500" y="2818296"/>
            <a:ext cx="2133600" cy="369332"/>
          </a:xfrm>
        </p:spPr>
        <p:txBody>
          <a:bodyPr lIns="0" tIns="0" rIns="0" bIns="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15" name="Text Placeholder 29">
            <a:extLst>
              <a:ext uri="{FF2B5EF4-FFF2-40B4-BE49-F238E27FC236}">
                <a16:creationId xmlns:a16="http://schemas.microsoft.com/office/drawing/2014/main" id="{18ABDA74-C3EC-274D-BE87-AC5B825A2A4C}"/>
              </a:ext>
            </a:extLst>
          </p:cNvPr>
          <p:cNvSpPr>
            <a:spLocks noGrp="1"/>
          </p:cNvSpPr>
          <p:nvPr>
            <p:ph type="body" sz="quarter" idx="14"/>
          </p:nvPr>
        </p:nvSpPr>
        <p:spPr>
          <a:xfrm>
            <a:off x="952500" y="2209800"/>
            <a:ext cx="2133600" cy="205837"/>
          </a:xfrm>
        </p:spPr>
        <p:txBody>
          <a:bodyPr lIns="0" tIns="0" rIns="0" bIns="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a:r>
              <a:rPr lang="en-US"/>
              <a:t>Click to edit Master text styles</a:t>
            </a:r>
          </a:p>
        </p:txBody>
      </p:sp>
      <p:cxnSp>
        <p:nvCxnSpPr>
          <p:cNvPr id="16" name="Straight Connector 15">
            <a:extLst>
              <a:ext uri="{FF2B5EF4-FFF2-40B4-BE49-F238E27FC236}">
                <a16:creationId xmlns:a16="http://schemas.microsoft.com/office/drawing/2014/main" id="{A3DDE02E-BC75-2645-8725-CA2CFD327A3C}"/>
              </a:ext>
            </a:extLst>
          </p:cNvPr>
          <p:cNvCxnSpPr>
            <a:cxnSpLocks/>
          </p:cNvCxnSpPr>
          <p:nvPr userDrawn="1"/>
        </p:nvCxnSpPr>
        <p:spPr>
          <a:xfrm>
            <a:off x="3663043"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7" name="Text Placeholder 29">
            <a:extLst>
              <a:ext uri="{FF2B5EF4-FFF2-40B4-BE49-F238E27FC236}">
                <a16:creationId xmlns:a16="http://schemas.microsoft.com/office/drawing/2014/main" id="{3ABA9FD1-9B74-F14F-81EF-7B3407196B03}"/>
              </a:ext>
            </a:extLst>
          </p:cNvPr>
          <p:cNvSpPr>
            <a:spLocks noGrp="1"/>
          </p:cNvSpPr>
          <p:nvPr>
            <p:ph type="body" sz="quarter" idx="15"/>
          </p:nvPr>
        </p:nvSpPr>
        <p:spPr>
          <a:xfrm>
            <a:off x="3663042" y="2818296"/>
            <a:ext cx="2128157" cy="369332"/>
          </a:xfrm>
        </p:spPr>
        <p:txBody>
          <a:bodyPr lIns="0" tIns="0" rIns="0" bIns="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18" name="Text Placeholder 29">
            <a:extLst>
              <a:ext uri="{FF2B5EF4-FFF2-40B4-BE49-F238E27FC236}">
                <a16:creationId xmlns:a16="http://schemas.microsoft.com/office/drawing/2014/main" id="{0E9E9D03-0186-5B4C-A73F-95ADCD08A44A}"/>
              </a:ext>
            </a:extLst>
          </p:cNvPr>
          <p:cNvSpPr>
            <a:spLocks noGrp="1"/>
          </p:cNvSpPr>
          <p:nvPr>
            <p:ph type="body" sz="quarter" idx="16"/>
          </p:nvPr>
        </p:nvSpPr>
        <p:spPr>
          <a:xfrm>
            <a:off x="3663042" y="2209800"/>
            <a:ext cx="2128157" cy="205837"/>
          </a:xfrm>
        </p:spPr>
        <p:txBody>
          <a:bodyPr lIns="0" tIns="0" rIns="0" bIns="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a:r>
              <a:rPr lang="en-US"/>
              <a:t>Click to edit Master text styles</a:t>
            </a:r>
          </a:p>
        </p:txBody>
      </p:sp>
      <p:cxnSp>
        <p:nvCxnSpPr>
          <p:cNvPr id="20" name="Straight Connector 19">
            <a:extLst>
              <a:ext uri="{FF2B5EF4-FFF2-40B4-BE49-F238E27FC236}">
                <a16:creationId xmlns:a16="http://schemas.microsoft.com/office/drawing/2014/main" id="{E01EE6FD-FABB-AD48-92DA-19805B502918}"/>
              </a:ext>
            </a:extLst>
          </p:cNvPr>
          <p:cNvCxnSpPr>
            <a:cxnSpLocks/>
          </p:cNvCxnSpPr>
          <p:nvPr userDrawn="1"/>
        </p:nvCxnSpPr>
        <p:spPr>
          <a:xfrm>
            <a:off x="952500" y="4248119"/>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1" name="Text Placeholder 29">
            <a:extLst>
              <a:ext uri="{FF2B5EF4-FFF2-40B4-BE49-F238E27FC236}">
                <a16:creationId xmlns:a16="http://schemas.microsoft.com/office/drawing/2014/main" id="{F953BCFF-5CB8-784F-ACC1-A14670E62196}"/>
              </a:ext>
            </a:extLst>
          </p:cNvPr>
          <p:cNvSpPr>
            <a:spLocks noGrp="1"/>
          </p:cNvSpPr>
          <p:nvPr>
            <p:ph type="body" sz="quarter" idx="19"/>
          </p:nvPr>
        </p:nvSpPr>
        <p:spPr>
          <a:xfrm>
            <a:off x="952500" y="5131299"/>
            <a:ext cx="2133600" cy="369332"/>
          </a:xfrm>
        </p:spPr>
        <p:txBody>
          <a:bodyPr lIns="0" tIns="0" rIns="0" bIns="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22" name="Text Placeholder 29">
            <a:extLst>
              <a:ext uri="{FF2B5EF4-FFF2-40B4-BE49-F238E27FC236}">
                <a16:creationId xmlns:a16="http://schemas.microsoft.com/office/drawing/2014/main" id="{97DCC038-CDD3-1D48-B8BA-2617616935C5}"/>
              </a:ext>
            </a:extLst>
          </p:cNvPr>
          <p:cNvSpPr>
            <a:spLocks noGrp="1"/>
          </p:cNvSpPr>
          <p:nvPr>
            <p:ph type="body" sz="quarter" idx="20"/>
          </p:nvPr>
        </p:nvSpPr>
        <p:spPr>
          <a:xfrm>
            <a:off x="952500" y="4522803"/>
            <a:ext cx="2133600" cy="205837"/>
          </a:xfrm>
        </p:spPr>
        <p:txBody>
          <a:bodyPr lIns="0" tIns="0" rIns="0" bIns="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a:r>
              <a:rPr lang="en-US"/>
              <a:t>Click to edit Master text styles</a:t>
            </a:r>
          </a:p>
        </p:txBody>
      </p:sp>
      <p:cxnSp>
        <p:nvCxnSpPr>
          <p:cNvPr id="23" name="Straight Connector 22">
            <a:extLst>
              <a:ext uri="{FF2B5EF4-FFF2-40B4-BE49-F238E27FC236}">
                <a16:creationId xmlns:a16="http://schemas.microsoft.com/office/drawing/2014/main" id="{93BB36CC-7349-334D-A028-58D01025E726}"/>
              </a:ext>
            </a:extLst>
          </p:cNvPr>
          <p:cNvCxnSpPr>
            <a:cxnSpLocks/>
          </p:cNvCxnSpPr>
          <p:nvPr userDrawn="1"/>
        </p:nvCxnSpPr>
        <p:spPr>
          <a:xfrm>
            <a:off x="3663043" y="4252111"/>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4" name="Text Placeholder 29">
            <a:extLst>
              <a:ext uri="{FF2B5EF4-FFF2-40B4-BE49-F238E27FC236}">
                <a16:creationId xmlns:a16="http://schemas.microsoft.com/office/drawing/2014/main" id="{C20DFC6E-CE65-E94B-921D-38F386E173F2}"/>
              </a:ext>
            </a:extLst>
          </p:cNvPr>
          <p:cNvSpPr>
            <a:spLocks noGrp="1"/>
          </p:cNvSpPr>
          <p:nvPr>
            <p:ph type="body" sz="quarter" idx="21"/>
          </p:nvPr>
        </p:nvSpPr>
        <p:spPr>
          <a:xfrm>
            <a:off x="3663042" y="5131299"/>
            <a:ext cx="2128157" cy="369332"/>
          </a:xfrm>
        </p:spPr>
        <p:txBody>
          <a:bodyPr lIns="0" tIns="0" rIns="0" bIns="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25" name="Text Placeholder 29">
            <a:extLst>
              <a:ext uri="{FF2B5EF4-FFF2-40B4-BE49-F238E27FC236}">
                <a16:creationId xmlns:a16="http://schemas.microsoft.com/office/drawing/2014/main" id="{773FBF72-A3D8-2F4E-BAD2-2755F0BE4A47}"/>
              </a:ext>
            </a:extLst>
          </p:cNvPr>
          <p:cNvSpPr>
            <a:spLocks noGrp="1"/>
          </p:cNvSpPr>
          <p:nvPr>
            <p:ph type="body" sz="quarter" idx="22"/>
          </p:nvPr>
        </p:nvSpPr>
        <p:spPr>
          <a:xfrm>
            <a:off x="3663042" y="4522803"/>
            <a:ext cx="2128157" cy="205837"/>
          </a:xfrm>
        </p:spPr>
        <p:txBody>
          <a:bodyPr lIns="0" tIns="0" rIns="0" bIns="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a:r>
              <a:rPr lang="en-US"/>
              <a:t>Click to edit Master text styles</a:t>
            </a:r>
          </a:p>
        </p:txBody>
      </p:sp>
      <p:cxnSp>
        <p:nvCxnSpPr>
          <p:cNvPr id="26" name="Straight Connector 25">
            <a:extLst>
              <a:ext uri="{FF2B5EF4-FFF2-40B4-BE49-F238E27FC236}">
                <a16:creationId xmlns:a16="http://schemas.microsoft.com/office/drawing/2014/main" id="{C402C0D4-D9C4-F547-B996-38177302A3DC}"/>
              </a:ext>
            </a:extLst>
          </p:cNvPr>
          <p:cNvCxnSpPr>
            <a:cxnSpLocks/>
          </p:cNvCxnSpPr>
          <p:nvPr userDrawn="1"/>
        </p:nvCxnSpPr>
        <p:spPr>
          <a:xfrm>
            <a:off x="6367055" y="4252111"/>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7" name="Text Placeholder 29">
            <a:extLst>
              <a:ext uri="{FF2B5EF4-FFF2-40B4-BE49-F238E27FC236}">
                <a16:creationId xmlns:a16="http://schemas.microsoft.com/office/drawing/2014/main" id="{9B18A1DC-4A61-514B-9F70-1DCC893EBB17}"/>
              </a:ext>
            </a:extLst>
          </p:cNvPr>
          <p:cNvSpPr>
            <a:spLocks noGrp="1"/>
          </p:cNvSpPr>
          <p:nvPr>
            <p:ph type="body" sz="quarter" idx="23"/>
          </p:nvPr>
        </p:nvSpPr>
        <p:spPr>
          <a:xfrm>
            <a:off x="6367054" y="5131299"/>
            <a:ext cx="2129245" cy="369332"/>
          </a:xfrm>
        </p:spPr>
        <p:txBody>
          <a:bodyPr lIns="0" tIns="0" rIns="0" bIns="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28" name="Text Placeholder 29">
            <a:extLst>
              <a:ext uri="{FF2B5EF4-FFF2-40B4-BE49-F238E27FC236}">
                <a16:creationId xmlns:a16="http://schemas.microsoft.com/office/drawing/2014/main" id="{DD138509-2AA1-D540-90D6-288474956619}"/>
              </a:ext>
            </a:extLst>
          </p:cNvPr>
          <p:cNvSpPr>
            <a:spLocks noGrp="1"/>
          </p:cNvSpPr>
          <p:nvPr>
            <p:ph type="body" sz="quarter" idx="24"/>
          </p:nvPr>
        </p:nvSpPr>
        <p:spPr>
          <a:xfrm>
            <a:off x="6367054" y="4522803"/>
            <a:ext cx="2129245" cy="205837"/>
          </a:xfrm>
        </p:spPr>
        <p:txBody>
          <a:bodyPr lIns="0" tIns="0" rIns="0" bIns="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a:r>
              <a:rPr lang="en-US"/>
              <a:t>Click to edit Master text styles</a:t>
            </a:r>
          </a:p>
        </p:txBody>
      </p:sp>
      <p:sp>
        <p:nvSpPr>
          <p:cNvPr id="2" name="Date Placeholder 1">
            <a:extLst>
              <a:ext uri="{FF2B5EF4-FFF2-40B4-BE49-F238E27FC236}">
                <a16:creationId xmlns:a16="http://schemas.microsoft.com/office/drawing/2014/main" id="{62655503-4608-4F79-A5D4-B2F67958F263}"/>
              </a:ext>
            </a:extLst>
          </p:cNvPr>
          <p:cNvSpPr>
            <a:spLocks noGrp="1"/>
          </p:cNvSpPr>
          <p:nvPr>
            <p:ph type="dt" sz="half" idx="25"/>
          </p:nvPr>
        </p:nvSpPr>
        <p:spPr/>
        <p:txBody>
          <a:bodyPr/>
          <a:lstStyle/>
          <a:p>
            <a:fld id="{6FCA8E82-58CD-E045-8B98-B7A85B79B752}" type="datetime4">
              <a:rPr lang="en-US" smtClean="0"/>
              <a:pPr/>
              <a:t>April 18, 2022</a:t>
            </a:fld>
            <a:endParaRPr lang="en-US" dirty="0">
              <a:latin typeface="+mn-lt"/>
            </a:endParaRPr>
          </a:p>
        </p:txBody>
      </p:sp>
      <p:sp>
        <p:nvSpPr>
          <p:cNvPr id="3" name="Footer Placeholder 2">
            <a:extLst>
              <a:ext uri="{FF2B5EF4-FFF2-40B4-BE49-F238E27FC236}">
                <a16:creationId xmlns:a16="http://schemas.microsoft.com/office/drawing/2014/main" id="{9DAFA395-FE4C-4A99-A74E-57757D8473E1}"/>
              </a:ext>
            </a:extLst>
          </p:cNvPr>
          <p:cNvSpPr>
            <a:spLocks noGrp="1"/>
          </p:cNvSpPr>
          <p:nvPr>
            <p:ph type="ftr" sz="quarter" idx="26"/>
          </p:nvPr>
        </p:nvSpPr>
        <p:spPr/>
        <p:txBody>
          <a:bodyPr/>
          <a:lstStyle/>
          <a:p>
            <a:r>
              <a:rPr lang="en-US"/>
              <a:t>Annual Review</a:t>
            </a:r>
            <a:endParaRPr lang="en-US" b="0" dirty="0"/>
          </a:p>
        </p:txBody>
      </p:sp>
      <p:sp>
        <p:nvSpPr>
          <p:cNvPr id="4" name="Slide Number Placeholder 3">
            <a:extLst>
              <a:ext uri="{FF2B5EF4-FFF2-40B4-BE49-F238E27FC236}">
                <a16:creationId xmlns:a16="http://schemas.microsoft.com/office/drawing/2014/main" id="{30A6A117-A0E8-43E1-9120-CE3B8B97667F}"/>
              </a:ext>
            </a:extLst>
          </p:cNvPr>
          <p:cNvSpPr>
            <a:spLocks noGrp="1"/>
          </p:cNvSpPr>
          <p:nvPr>
            <p:ph type="sldNum" sz="quarter" idx="27"/>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4093066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C82066DD-D313-D148-89C7-338EB873A730}"/>
              </a:ext>
            </a:extLst>
          </p:cNvPr>
          <p:cNvGrpSpPr>
            <a:grpSpLocks/>
          </p:cNvGrpSpPr>
          <p:nvPr userDrawn="1"/>
        </p:nvGrpSpPr>
        <p:grpSpPr bwMode="auto">
          <a:xfrm rot="16200000" flipV="1">
            <a:off x="0" y="3900132"/>
            <a:ext cx="2959226" cy="2959226"/>
            <a:chOff x="0" y="12289"/>
            <a:chExt cx="3550" cy="3551"/>
          </a:xfrm>
        </p:grpSpPr>
        <p:sp>
          <p:nvSpPr>
            <p:cNvPr id="15" name="Freeform 14">
              <a:extLst>
                <a:ext uri="{FF2B5EF4-FFF2-40B4-BE49-F238E27FC236}">
                  <a16:creationId xmlns:a16="http://schemas.microsoft.com/office/drawing/2014/main" id="{A5BBD7C7-99D1-E841-A081-6912D1F2B855}"/>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6" name="Freeform 15">
              <a:extLst>
                <a:ext uri="{FF2B5EF4-FFF2-40B4-BE49-F238E27FC236}">
                  <a16:creationId xmlns:a16="http://schemas.microsoft.com/office/drawing/2014/main" id="{227A14EE-CB79-754A-8B19-EB9874B3158E}"/>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9" name="Freeform 18">
              <a:extLst>
                <a:ext uri="{FF2B5EF4-FFF2-40B4-BE49-F238E27FC236}">
                  <a16:creationId xmlns:a16="http://schemas.microsoft.com/office/drawing/2014/main" id="{35B38B80-C3D3-4C47-B468-C41A8FF36F2A}"/>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4" name="Picture Placeholder 2">
            <a:extLst>
              <a:ext uri="{FF2B5EF4-FFF2-40B4-BE49-F238E27FC236}">
                <a16:creationId xmlns:a16="http://schemas.microsoft.com/office/drawing/2014/main" id="{F0C4E8C2-3240-594A-9D5E-1BCD1AF44C5E}"/>
              </a:ext>
            </a:extLst>
          </p:cNvPr>
          <p:cNvSpPr>
            <a:spLocks noGrp="1"/>
          </p:cNvSpPr>
          <p:nvPr>
            <p:ph type="pic" sz="quarter" idx="13"/>
          </p:nvPr>
        </p:nvSpPr>
        <p:spPr>
          <a:xfrm>
            <a:off x="6096000" y="-22543"/>
            <a:ext cx="6096000" cy="6903086"/>
          </a:xfrm>
        </p:spPr>
        <p:txBody>
          <a:bodyPr/>
          <a:lstStyle/>
          <a:p>
            <a:r>
              <a:rPr lang="en-US"/>
              <a:t>Click icon to add picture</a:t>
            </a:r>
            <a:endParaRPr lang="en-US" dirty="0"/>
          </a:p>
        </p:txBody>
      </p:sp>
      <p:sp>
        <p:nvSpPr>
          <p:cNvPr id="9" name="Title 1">
            <a:extLst>
              <a:ext uri="{FF2B5EF4-FFF2-40B4-BE49-F238E27FC236}">
                <a16:creationId xmlns:a16="http://schemas.microsoft.com/office/drawing/2014/main" id="{A5C37098-CEB2-1E45-989B-3DD92F3B1A30}"/>
              </a:ext>
            </a:extLst>
          </p:cNvPr>
          <p:cNvSpPr>
            <a:spLocks noGrp="1"/>
          </p:cNvSpPr>
          <p:nvPr>
            <p:ph type="title"/>
          </p:nvPr>
        </p:nvSpPr>
        <p:spPr>
          <a:xfrm>
            <a:off x="964023" y="879063"/>
            <a:ext cx="4941477" cy="610863"/>
          </a:xfrm>
          <a:prstGeom prst="rect">
            <a:avLst/>
          </a:prstGeom>
        </p:spPr>
        <p:txBody>
          <a:bodyPr lIns="0" tIns="0" rIns="0" bIns="0" anchor="b" anchorCtr="0">
            <a:normAutofit/>
          </a:bodyPr>
          <a:lstStyle>
            <a:lvl1pPr>
              <a:defRPr sz="4400" b="1" i="0">
                <a:latin typeface="+mj-lt"/>
              </a:defRPr>
            </a:lvl1pPr>
          </a:lstStyle>
          <a:p>
            <a:r>
              <a:rPr lang="en-US"/>
              <a:t>Click to edit Master title style</a:t>
            </a:r>
            <a:endParaRPr lang="en-US" dirty="0"/>
          </a:p>
        </p:txBody>
      </p:sp>
      <p:cxnSp>
        <p:nvCxnSpPr>
          <p:cNvPr id="17" name="Straight Connector 16">
            <a:extLst>
              <a:ext uri="{FF2B5EF4-FFF2-40B4-BE49-F238E27FC236}">
                <a16:creationId xmlns:a16="http://schemas.microsoft.com/office/drawing/2014/main" id="{1D23F761-57FC-3649-AE84-0C3EF95EF561}"/>
              </a:ext>
            </a:extLst>
          </p:cNvPr>
          <p:cNvCxnSpPr>
            <a:cxnSpLocks/>
          </p:cNvCxnSpPr>
          <p:nvPr userDrawn="1"/>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8" name="Text Placeholder 29">
            <a:extLst>
              <a:ext uri="{FF2B5EF4-FFF2-40B4-BE49-F238E27FC236}">
                <a16:creationId xmlns:a16="http://schemas.microsoft.com/office/drawing/2014/main" id="{E66F2BC9-2F8A-1543-9AFD-9BAB0E75B31C}"/>
              </a:ext>
            </a:extLst>
          </p:cNvPr>
          <p:cNvSpPr>
            <a:spLocks noGrp="1"/>
          </p:cNvSpPr>
          <p:nvPr>
            <p:ph type="body" sz="quarter" idx="11"/>
          </p:nvPr>
        </p:nvSpPr>
        <p:spPr>
          <a:xfrm>
            <a:off x="952499" y="2289363"/>
            <a:ext cx="4572001" cy="2795232"/>
          </a:xfrm>
        </p:spPr>
        <p:txBody>
          <a:bodyPr lIns="0" tIns="0" rIns="0" bIns="0">
            <a:noAutofit/>
          </a:bodyPr>
          <a:lstStyle>
            <a:lvl1pPr marL="0" indent="0">
              <a:lnSpc>
                <a:spcPct val="100000"/>
              </a:lnSpc>
              <a:buNone/>
              <a:defRPr sz="16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2" name="Date Placeholder 1">
            <a:extLst>
              <a:ext uri="{FF2B5EF4-FFF2-40B4-BE49-F238E27FC236}">
                <a16:creationId xmlns:a16="http://schemas.microsoft.com/office/drawing/2014/main" id="{CA64E0B3-57C5-4DAF-8531-F39610E77C09}"/>
              </a:ext>
            </a:extLst>
          </p:cNvPr>
          <p:cNvSpPr>
            <a:spLocks noGrp="1"/>
          </p:cNvSpPr>
          <p:nvPr>
            <p:ph type="dt" sz="half" idx="14"/>
          </p:nvPr>
        </p:nvSpPr>
        <p:spPr/>
        <p:txBody>
          <a:bodyPr/>
          <a:lstStyle/>
          <a:p>
            <a:fld id="{6FCA8E82-58CD-E045-8B98-B7A85B79B752}" type="datetime4">
              <a:rPr lang="en-US" smtClean="0"/>
              <a:pPr/>
              <a:t>April 18, 2022</a:t>
            </a:fld>
            <a:endParaRPr lang="en-US" dirty="0">
              <a:latin typeface="+mn-lt"/>
            </a:endParaRPr>
          </a:p>
        </p:txBody>
      </p:sp>
      <p:sp>
        <p:nvSpPr>
          <p:cNvPr id="3" name="Footer Placeholder 2">
            <a:extLst>
              <a:ext uri="{FF2B5EF4-FFF2-40B4-BE49-F238E27FC236}">
                <a16:creationId xmlns:a16="http://schemas.microsoft.com/office/drawing/2014/main" id="{B7E0EC46-C626-4D58-AB64-0B3B850D1482}"/>
              </a:ext>
            </a:extLst>
          </p:cNvPr>
          <p:cNvSpPr>
            <a:spLocks noGrp="1"/>
          </p:cNvSpPr>
          <p:nvPr>
            <p:ph type="ftr" sz="quarter" idx="15"/>
          </p:nvPr>
        </p:nvSpPr>
        <p:spPr/>
        <p:txBody>
          <a:bodyPr/>
          <a:lstStyle/>
          <a:p>
            <a:r>
              <a:rPr lang="en-US"/>
              <a:t>Annual Review</a:t>
            </a:r>
            <a:endParaRPr lang="en-US" b="0" dirty="0"/>
          </a:p>
        </p:txBody>
      </p:sp>
      <p:sp>
        <p:nvSpPr>
          <p:cNvPr id="4" name="Slide Number Placeholder 3">
            <a:extLst>
              <a:ext uri="{FF2B5EF4-FFF2-40B4-BE49-F238E27FC236}">
                <a16:creationId xmlns:a16="http://schemas.microsoft.com/office/drawing/2014/main" id="{8F25D00C-8F5C-4528-87FA-F9431D967555}"/>
              </a:ext>
            </a:extLst>
          </p:cNvPr>
          <p:cNvSpPr>
            <a:spLocks noGrp="1"/>
          </p:cNvSpPr>
          <p:nvPr>
            <p:ph type="sldNum" sz="quarter" idx="16"/>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3073769527"/>
      </p:ext>
    </p:extLst>
  </p:cSld>
  <p:clrMapOvr>
    <a:masterClrMapping/>
  </p:clrMapOvr>
  <p:extLst>
    <p:ext uri="{DCECCB84-F9BA-43D5-87BE-67443E8EF086}">
      <p15:sldGuideLst xmlns:p15="http://schemas.microsoft.com/office/powerpoint/2012/main">
        <p15:guide id="1" pos="600">
          <p15:clr>
            <a:srgbClr val="FBAE40"/>
          </p15:clr>
        </p15:guide>
        <p15:guide id="6" pos="3480" userDrawn="1">
          <p15:clr>
            <a:srgbClr val="FBAE40"/>
          </p15:clr>
        </p15:guide>
        <p15:guide id="7" orient="horz" pos="1440" userDrawn="1">
          <p15:clr>
            <a:srgbClr val="FBAE40"/>
          </p15:clr>
        </p15:guide>
        <p15:guide id="9" orient="horz" pos="1224" userDrawn="1">
          <p15:clr>
            <a:srgbClr val="FBAE40"/>
          </p15:clr>
        </p15:guide>
        <p15:guide id="10" orient="horz" pos="55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reak">
    <p:bg>
      <p:bgPr>
        <a:solidFill>
          <a:schemeClr val="tx1"/>
        </a:solidFill>
        <a:effectLst/>
      </p:bgPr>
    </p:bg>
    <p:spTree>
      <p:nvGrpSpPr>
        <p:cNvPr id="1" name=""/>
        <p:cNvGrpSpPr/>
        <p:nvPr/>
      </p:nvGrpSpPr>
      <p:grpSpPr>
        <a:xfrm>
          <a:off x="0" y="0"/>
          <a:ext cx="0" cy="0"/>
          <a:chOff x="0" y="0"/>
          <a:chExt cx="0" cy="0"/>
        </a:xfrm>
      </p:grpSpPr>
      <p:sp>
        <p:nvSpPr>
          <p:cNvPr id="21" name="Picture Placeholder 2">
            <a:extLst>
              <a:ext uri="{FF2B5EF4-FFF2-40B4-BE49-F238E27FC236}">
                <a16:creationId xmlns:a16="http://schemas.microsoft.com/office/drawing/2014/main" id="{50E2385F-F6FA-D345-AF77-A9EE8E49310D}"/>
              </a:ext>
            </a:extLst>
          </p:cNvPr>
          <p:cNvSpPr>
            <a:spLocks noGrp="1"/>
          </p:cNvSpPr>
          <p:nvPr>
            <p:ph type="pic" sz="quarter" idx="13"/>
          </p:nvPr>
        </p:nvSpPr>
        <p:spPr>
          <a:xfrm>
            <a:off x="0" y="0"/>
            <a:ext cx="12191998" cy="6858000"/>
          </a:xfrm>
          <a:solidFill>
            <a:schemeClr val="accent2"/>
          </a:solidFill>
        </p:spPr>
        <p:txBody>
          <a:bodyPr/>
          <a:lstStyle/>
          <a:p>
            <a:r>
              <a:rPr lang="en-US"/>
              <a:t>Click icon to add picture</a:t>
            </a:r>
            <a:endParaRPr lang="en-US" dirty="0"/>
          </a:p>
        </p:txBody>
      </p:sp>
      <p:sp>
        <p:nvSpPr>
          <p:cNvPr id="18" name="Title 1">
            <a:extLst>
              <a:ext uri="{FF2B5EF4-FFF2-40B4-BE49-F238E27FC236}">
                <a16:creationId xmlns:a16="http://schemas.microsoft.com/office/drawing/2014/main" id="{8D492973-78E3-D34E-835E-CF2D4517016D}"/>
              </a:ext>
            </a:extLst>
          </p:cNvPr>
          <p:cNvSpPr>
            <a:spLocks noGrp="1"/>
          </p:cNvSpPr>
          <p:nvPr>
            <p:ph type="title"/>
          </p:nvPr>
        </p:nvSpPr>
        <p:spPr>
          <a:xfrm>
            <a:off x="7193943" y="3045437"/>
            <a:ext cx="4941477" cy="610863"/>
          </a:xfrm>
          <a:prstGeom prst="rect">
            <a:avLst/>
          </a:prstGeom>
        </p:spPr>
        <p:txBody>
          <a:bodyPr lIns="0" tIns="0" rIns="0" bIns="0" anchor="b" anchorCtr="0">
            <a:normAutofit/>
          </a:bodyPr>
          <a:lstStyle>
            <a:lvl1pPr>
              <a:defRPr sz="4100" b="1" i="0" baseline="0">
                <a:solidFill>
                  <a:schemeClr val="tx1"/>
                </a:solidFill>
                <a:latin typeface="+mj-lt"/>
              </a:defRPr>
            </a:lvl1pPr>
          </a:lstStyle>
          <a:p>
            <a:r>
              <a:rPr lang="en-US"/>
              <a:t>Click to edit Master title style</a:t>
            </a:r>
            <a:endParaRPr lang="en-US" dirty="0"/>
          </a:p>
        </p:txBody>
      </p:sp>
      <p:cxnSp>
        <p:nvCxnSpPr>
          <p:cNvPr id="20" name="Straight Connector 19">
            <a:extLst>
              <a:ext uri="{FF2B5EF4-FFF2-40B4-BE49-F238E27FC236}">
                <a16:creationId xmlns:a16="http://schemas.microsoft.com/office/drawing/2014/main" id="{4BE3A3D6-A0AD-C84D-8B2A-743F5F95432E}"/>
              </a:ext>
            </a:extLst>
          </p:cNvPr>
          <p:cNvCxnSpPr>
            <a:cxnSpLocks/>
          </p:cNvCxnSpPr>
          <p:nvPr userDrawn="1"/>
        </p:nvCxnSpPr>
        <p:spPr>
          <a:xfrm>
            <a:off x="7154721" y="4003877"/>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grpSp>
        <p:nvGrpSpPr>
          <p:cNvPr id="22" name="Group 21">
            <a:extLst>
              <a:ext uri="{FF2B5EF4-FFF2-40B4-BE49-F238E27FC236}">
                <a16:creationId xmlns:a16="http://schemas.microsoft.com/office/drawing/2014/main" id="{F4CB38BE-0FF2-694C-AA3C-D73DBF7C332C}"/>
              </a:ext>
            </a:extLst>
          </p:cNvPr>
          <p:cNvGrpSpPr>
            <a:grpSpLocks/>
          </p:cNvGrpSpPr>
          <p:nvPr userDrawn="1"/>
        </p:nvGrpSpPr>
        <p:grpSpPr bwMode="auto">
          <a:xfrm rot="10800000">
            <a:off x="9509760" y="-3"/>
            <a:ext cx="2682238" cy="2682238"/>
            <a:chOff x="0" y="12289"/>
            <a:chExt cx="3550" cy="3551"/>
          </a:xfrm>
          <a:solidFill>
            <a:schemeClr val="tx1"/>
          </a:solidFill>
        </p:grpSpPr>
        <p:sp>
          <p:nvSpPr>
            <p:cNvPr id="23" name="Freeform 22">
              <a:extLst>
                <a:ext uri="{FF2B5EF4-FFF2-40B4-BE49-F238E27FC236}">
                  <a16:creationId xmlns:a16="http://schemas.microsoft.com/office/drawing/2014/main" id="{F0257420-2EA0-6348-8B9E-1414F5297265}"/>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4" name="Freeform 23">
              <a:extLst>
                <a:ext uri="{FF2B5EF4-FFF2-40B4-BE49-F238E27FC236}">
                  <a16:creationId xmlns:a16="http://schemas.microsoft.com/office/drawing/2014/main" id="{7FE65C23-C0EF-BB41-884A-01C2A7356159}"/>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5" name="Freeform 24">
              <a:extLst>
                <a:ext uri="{FF2B5EF4-FFF2-40B4-BE49-F238E27FC236}">
                  <a16:creationId xmlns:a16="http://schemas.microsoft.com/office/drawing/2014/main" id="{F73F5EB6-53C7-D44C-9003-FB5A81F9890D}"/>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Tree>
    <p:extLst>
      <p:ext uri="{BB962C8B-B14F-4D97-AF65-F5344CB8AC3E}">
        <p14:creationId xmlns:p14="http://schemas.microsoft.com/office/powerpoint/2010/main" val="2357889184"/>
      </p:ext>
    </p:extLst>
  </p:cSld>
  <p:clrMapOvr>
    <a:masterClrMapping/>
  </p:clrMapOvr>
  <p:extLst>
    <p:ext uri="{DCECCB84-F9BA-43D5-87BE-67443E8EF086}">
      <p15:sldGuideLst xmlns:p15="http://schemas.microsoft.com/office/powerpoint/2012/main">
        <p15:guide id="2" pos="7104">
          <p15:clr>
            <a:srgbClr val="FBAE40"/>
          </p15:clr>
        </p15:guide>
        <p15:guide id="3" pos="4344" userDrawn="1">
          <p15:clr>
            <a:srgbClr val="FBAE40"/>
          </p15:clr>
        </p15:guide>
        <p15:guide id="4" pos="4560" userDrawn="1">
          <p15:clr>
            <a:srgbClr val="FBAE40"/>
          </p15:clr>
        </p15:guide>
        <p15:guide id="8" orient="horz" pos="1848"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tx1"/>
        </a:solidFill>
        <a:effectLst/>
      </p:bgPr>
    </p:bg>
    <p:spTree>
      <p:nvGrpSpPr>
        <p:cNvPr id="1" name=""/>
        <p:cNvGrpSpPr/>
        <p:nvPr/>
      </p:nvGrpSpPr>
      <p:grpSpPr>
        <a:xfrm>
          <a:off x="0" y="0"/>
          <a:ext cx="0" cy="0"/>
          <a:chOff x="0" y="0"/>
          <a:chExt cx="0" cy="0"/>
        </a:xfrm>
      </p:grpSpPr>
      <p:sp>
        <p:nvSpPr>
          <p:cNvPr id="6" name="Chart Placeholder 5">
            <a:extLst>
              <a:ext uri="{FF2B5EF4-FFF2-40B4-BE49-F238E27FC236}">
                <a16:creationId xmlns:a16="http://schemas.microsoft.com/office/drawing/2014/main" id="{75992517-0394-6B43-B15D-2A86A34512F3}"/>
              </a:ext>
            </a:extLst>
          </p:cNvPr>
          <p:cNvSpPr>
            <a:spLocks noGrp="1"/>
          </p:cNvSpPr>
          <p:nvPr>
            <p:ph type="chart" sz="quarter" idx="10"/>
          </p:nvPr>
        </p:nvSpPr>
        <p:spPr>
          <a:xfrm>
            <a:off x="952500" y="1939108"/>
            <a:ext cx="10352810" cy="4110702"/>
          </a:xfrm>
        </p:spPr>
        <p:txBody>
          <a:bodyPr/>
          <a:lstStyle>
            <a:lvl1pPr>
              <a:defRPr>
                <a:solidFill>
                  <a:schemeClr val="tx1"/>
                </a:solidFill>
              </a:defRPr>
            </a:lvl1pPr>
          </a:lstStyle>
          <a:p>
            <a:r>
              <a:rPr lang="en-US"/>
              <a:t>Click icon to add chart</a:t>
            </a:r>
            <a:endParaRPr lang="en-US" dirty="0"/>
          </a:p>
        </p:txBody>
      </p:sp>
      <p:sp>
        <p:nvSpPr>
          <p:cNvPr id="16" name="Title 1">
            <a:extLst>
              <a:ext uri="{FF2B5EF4-FFF2-40B4-BE49-F238E27FC236}">
                <a16:creationId xmlns:a16="http://schemas.microsoft.com/office/drawing/2014/main" id="{109B023A-F28F-184D-BA48-3F1C0502AE0A}"/>
              </a:ext>
            </a:extLst>
          </p:cNvPr>
          <p:cNvSpPr>
            <a:spLocks noGrp="1"/>
          </p:cNvSpPr>
          <p:nvPr>
            <p:ph type="title"/>
          </p:nvPr>
        </p:nvSpPr>
        <p:spPr>
          <a:xfrm>
            <a:off x="964023" y="879063"/>
            <a:ext cx="4941477" cy="610863"/>
          </a:xfrm>
          <a:prstGeom prst="rect">
            <a:avLst/>
          </a:prstGeom>
        </p:spPr>
        <p:txBody>
          <a:bodyPr lIns="0" tIns="0" rIns="0" bIns="0" anchor="b" anchorCtr="0">
            <a:normAutofit/>
          </a:bodyPr>
          <a:lstStyle>
            <a:lvl1pPr>
              <a:defRPr sz="4400" b="1" i="0">
                <a:solidFill>
                  <a:schemeClr val="bg1"/>
                </a:solidFill>
                <a:latin typeface="+mj-lt"/>
              </a:defRPr>
            </a:lvl1pPr>
          </a:lstStyle>
          <a:p>
            <a:r>
              <a:rPr lang="en-US"/>
              <a:t>Click to edit Master title style</a:t>
            </a:r>
            <a:endParaRPr lang="en-US" dirty="0"/>
          </a:p>
        </p:txBody>
      </p:sp>
      <p:sp>
        <p:nvSpPr>
          <p:cNvPr id="2" name="Date Placeholder 1">
            <a:extLst>
              <a:ext uri="{FF2B5EF4-FFF2-40B4-BE49-F238E27FC236}">
                <a16:creationId xmlns:a16="http://schemas.microsoft.com/office/drawing/2014/main" id="{371012B1-809A-45CE-9FED-46D08DC8C42B}"/>
              </a:ext>
            </a:extLst>
          </p:cNvPr>
          <p:cNvSpPr>
            <a:spLocks noGrp="1"/>
          </p:cNvSpPr>
          <p:nvPr>
            <p:ph type="dt" sz="half" idx="11"/>
          </p:nvPr>
        </p:nvSpPr>
        <p:spPr/>
        <p:txBody>
          <a:bodyPr/>
          <a:lstStyle/>
          <a:p>
            <a:fld id="{6FCA8E82-58CD-E045-8B98-B7A85B79B752}" type="datetime4">
              <a:rPr lang="en-US" smtClean="0"/>
              <a:pPr/>
              <a:t>April 18, 2022</a:t>
            </a:fld>
            <a:endParaRPr lang="en-US" dirty="0">
              <a:latin typeface="+mn-lt"/>
            </a:endParaRPr>
          </a:p>
        </p:txBody>
      </p:sp>
      <p:sp>
        <p:nvSpPr>
          <p:cNvPr id="3" name="Footer Placeholder 2">
            <a:extLst>
              <a:ext uri="{FF2B5EF4-FFF2-40B4-BE49-F238E27FC236}">
                <a16:creationId xmlns:a16="http://schemas.microsoft.com/office/drawing/2014/main" id="{3FB6FA27-6601-4107-A3C9-808CB4430246}"/>
              </a:ext>
            </a:extLst>
          </p:cNvPr>
          <p:cNvSpPr>
            <a:spLocks noGrp="1"/>
          </p:cNvSpPr>
          <p:nvPr>
            <p:ph type="ftr" sz="quarter" idx="12"/>
          </p:nvPr>
        </p:nvSpPr>
        <p:spPr/>
        <p:txBody>
          <a:bodyPr/>
          <a:lstStyle/>
          <a:p>
            <a:r>
              <a:rPr lang="en-US"/>
              <a:t>Annual Review</a:t>
            </a:r>
            <a:endParaRPr lang="en-US" b="0" dirty="0"/>
          </a:p>
        </p:txBody>
      </p:sp>
      <p:sp>
        <p:nvSpPr>
          <p:cNvPr id="4" name="Slide Number Placeholder 3">
            <a:extLst>
              <a:ext uri="{FF2B5EF4-FFF2-40B4-BE49-F238E27FC236}">
                <a16:creationId xmlns:a16="http://schemas.microsoft.com/office/drawing/2014/main" id="{0919432A-F8B5-4A96-AEE6-2E159658D5DD}"/>
              </a:ext>
            </a:extLst>
          </p:cNvPr>
          <p:cNvSpPr>
            <a:spLocks noGrp="1"/>
          </p:cNvSpPr>
          <p:nvPr>
            <p:ph type="sldNum" sz="quarter" idx="13"/>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2065862895"/>
      </p:ext>
    </p:extLst>
  </p:cSld>
  <p:clrMapOvr>
    <a:masterClrMapping/>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880" userDrawn="1">
          <p15:clr>
            <a:srgbClr val="FBAE40"/>
          </p15:clr>
        </p15:guide>
        <p15:guide id="4" pos="5160" userDrawn="1">
          <p15:clr>
            <a:srgbClr val="FBAE40"/>
          </p15:clr>
        </p15:guide>
        <p15:guide id="5" pos="2520" userDrawn="1">
          <p15:clr>
            <a:srgbClr val="FBAE40"/>
          </p15:clr>
        </p15:guide>
        <p15:guide id="6" pos="4800" userDrawn="1">
          <p15:clr>
            <a:srgbClr val="FBAE40"/>
          </p15:clr>
        </p15:guide>
        <p15:guide id="7" orient="horz" pos="1224" userDrawn="1">
          <p15:clr>
            <a:srgbClr val="FBAE40"/>
          </p15:clr>
        </p15:guide>
        <p15:guide id="8" orient="horz" pos="1392" userDrawn="1">
          <p15:clr>
            <a:srgbClr val="FBAE40"/>
          </p15:clr>
        </p15:guide>
        <p15:guide id="10" orient="horz" pos="55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p:nvPr>
        </p:nvSpPr>
        <p:spPr>
          <a:xfrm>
            <a:off x="964023" y="879063"/>
            <a:ext cx="4941477" cy="610863"/>
          </a:xfrm>
          <a:prstGeom prst="rect">
            <a:avLst/>
          </a:prstGeom>
        </p:spPr>
        <p:txBody>
          <a:bodyPr lIns="0" tIns="0" rIns="0" bIns="0" anchor="b" anchorCtr="0">
            <a:normAutofit/>
          </a:bodyPr>
          <a:lstStyle>
            <a:lvl1pPr>
              <a:defRPr sz="4400" b="1" i="0">
                <a:solidFill>
                  <a:schemeClr val="bg1"/>
                </a:solidFill>
                <a:latin typeface="+mj-lt"/>
              </a:defRPr>
            </a:lvl1pPr>
          </a:lstStyle>
          <a:p>
            <a:r>
              <a:rPr lang="en-US"/>
              <a:t>Click to edit Master title style</a:t>
            </a:r>
            <a:endParaRPr lang="en-US" dirty="0"/>
          </a:p>
        </p:txBody>
      </p:sp>
      <p:sp>
        <p:nvSpPr>
          <p:cNvPr id="9" name="Table Placeholder 2">
            <a:extLst>
              <a:ext uri="{FF2B5EF4-FFF2-40B4-BE49-F238E27FC236}">
                <a16:creationId xmlns:a16="http://schemas.microsoft.com/office/drawing/2014/main" id="{1506B022-475A-6647-98FF-D5C319A0C7C4}"/>
              </a:ext>
            </a:extLst>
          </p:cNvPr>
          <p:cNvSpPr>
            <a:spLocks noGrp="1"/>
          </p:cNvSpPr>
          <p:nvPr>
            <p:ph type="tbl" sz="quarter" idx="10"/>
          </p:nvPr>
        </p:nvSpPr>
        <p:spPr>
          <a:xfrm>
            <a:off x="952500" y="2209800"/>
            <a:ext cx="10287000" cy="2593109"/>
          </a:xfrm>
        </p:spPr>
        <p:txBody>
          <a:bodyPr/>
          <a:lstStyle/>
          <a:p>
            <a:r>
              <a:rPr lang="en-US"/>
              <a:t>Click icon to add table</a:t>
            </a:r>
            <a:endParaRPr lang="en-US" dirty="0"/>
          </a:p>
        </p:txBody>
      </p:sp>
      <p:sp>
        <p:nvSpPr>
          <p:cNvPr id="2" name="Date Placeholder 1">
            <a:extLst>
              <a:ext uri="{FF2B5EF4-FFF2-40B4-BE49-F238E27FC236}">
                <a16:creationId xmlns:a16="http://schemas.microsoft.com/office/drawing/2014/main" id="{9B2411D2-78FE-46C1-9EA9-C6A882903B53}"/>
              </a:ext>
            </a:extLst>
          </p:cNvPr>
          <p:cNvSpPr>
            <a:spLocks noGrp="1"/>
          </p:cNvSpPr>
          <p:nvPr>
            <p:ph type="dt" sz="half" idx="11"/>
          </p:nvPr>
        </p:nvSpPr>
        <p:spPr/>
        <p:txBody>
          <a:bodyPr/>
          <a:lstStyle/>
          <a:p>
            <a:fld id="{6FCA8E82-58CD-E045-8B98-B7A85B79B752}" type="datetime4">
              <a:rPr lang="en-US" smtClean="0"/>
              <a:pPr/>
              <a:t>April 18, 2022</a:t>
            </a:fld>
            <a:endParaRPr lang="en-US" dirty="0">
              <a:latin typeface="+mn-lt"/>
            </a:endParaRPr>
          </a:p>
        </p:txBody>
      </p:sp>
      <p:sp>
        <p:nvSpPr>
          <p:cNvPr id="3" name="Footer Placeholder 2">
            <a:extLst>
              <a:ext uri="{FF2B5EF4-FFF2-40B4-BE49-F238E27FC236}">
                <a16:creationId xmlns:a16="http://schemas.microsoft.com/office/drawing/2014/main" id="{C04DAF8F-82DB-4DBE-9041-71217A4516CB}"/>
              </a:ext>
            </a:extLst>
          </p:cNvPr>
          <p:cNvSpPr>
            <a:spLocks noGrp="1"/>
          </p:cNvSpPr>
          <p:nvPr>
            <p:ph type="ftr" sz="quarter" idx="12"/>
          </p:nvPr>
        </p:nvSpPr>
        <p:spPr/>
        <p:txBody>
          <a:bodyPr/>
          <a:lstStyle/>
          <a:p>
            <a:r>
              <a:rPr lang="en-US"/>
              <a:t>Annual Review</a:t>
            </a:r>
            <a:endParaRPr lang="en-US" b="0" dirty="0"/>
          </a:p>
        </p:txBody>
      </p:sp>
      <p:sp>
        <p:nvSpPr>
          <p:cNvPr id="4" name="Slide Number Placeholder 3">
            <a:extLst>
              <a:ext uri="{FF2B5EF4-FFF2-40B4-BE49-F238E27FC236}">
                <a16:creationId xmlns:a16="http://schemas.microsoft.com/office/drawing/2014/main" id="{782F761B-6706-439D-9C75-43E751AB195C}"/>
              </a:ext>
            </a:extLst>
          </p:cNvPr>
          <p:cNvSpPr>
            <a:spLocks noGrp="1"/>
          </p:cNvSpPr>
          <p:nvPr>
            <p:ph type="sldNum" sz="quarter" idx="13"/>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3401310734"/>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5C37098-CEB2-1E45-989B-3DD92F3B1A30}"/>
              </a:ext>
            </a:extLst>
          </p:cNvPr>
          <p:cNvSpPr>
            <a:spLocks noGrp="1"/>
          </p:cNvSpPr>
          <p:nvPr>
            <p:ph type="title"/>
          </p:nvPr>
        </p:nvSpPr>
        <p:spPr>
          <a:xfrm>
            <a:off x="964022" y="2476500"/>
            <a:ext cx="7132320" cy="3289971"/>
          </a:xfrm>
          <a:prstGeom prst="rect">
            <a:avLst/>
          </a:prstGeom>
          <a:ln>
            <a:noFill/>
          </a:ln>
        </p:spPr>
        <p:txBody>
          <a:bodyPr lIns="0" tIns="0" rIns="0" bIns="0" anchor="t" anchorCtr="0">
            <a:normAutofit/>
          </a:bodyPr>
          <a:lstStyle>
            <a:lvl1pPr>
              <a:lnSpc>
                <a:spcPct val="100000"/>
              </a:lnSpc>
              <a:defRPr sz="2800" b="0" i="0">
                <a:solidFill>
                  <a:schemeClr val="bg1"/>
                </a:solidFill>
                <a:latin typeface="+mn-lt"/>
              </a:defRPr>
            </a:lvl1pPr>
          </a:lstStyle>
          <a:p>
            <a:r>
              <a:rPr lang="en-US"/>
              <a:t>Click to edit Master title style</a:t>
            </a:r>
            <a:endParaRPr lang="en-US" dirty="0"/>
          </a:p>
        </p:txBody>
      </p:sp>
      <p:sp>
        <p:nvSpPr>
          <p:cNvPr id="10" name="TextBox 9">
            <a:extLst>
              <a:ext uri="{FF2B5EF4-FFF2-40B4-BE49-F238E27FC236}">
                <a16:creationId xmlns:a16="http://schemas.microsoft.com/office/drawing/2014/main" id="{E902327D-DBD4-7A4E-ABF2-A946A559A8AD}"/>
              </a:ext>
            </a:extLst>
          </p:cNvPr>
          <p:cNvSpPr txBox="1"/>
          <p:nvPr userDrawn="1"/>
        </p:nvSpPr>
        <p:spPr>
          <a:xfrm>
            <a:off x="699948" y="548291"/>
            <a:ext cx="1589372" cy="3170099"/>
          </a:xfrm>
          <a:prstGeom prst="rect">
            <a:avLst/>
          </a:prstGeom>
          <a:noFill/>
        </p:spPr>
        <p:txBody>
          <a:bodyPr wrap="square" rtlCol="0">
            <a:spAutoFit/>
          </a:bodyPr>
          <a:lstStyle/>
          <a:p>
            <a:r>
              <a:rPr lang="en-US" sz="20000" b="1" dirty="0">
                <a:solidFill>
                  <a:schemeClr val="bg1"/>
                </a:solidFill>
              </a:rPr>
              <a:t>“</a:t>
            </a:r>
          </a:p>
        </p:txBody>
      </p:sp>
      <p:grpSp>
        <p:nvGrpSpPr>
          <p:cNvPr id="18" name="Group 17">
            <a:extLst>
              <a:ext uri="{FF2B5EF4-FFF2-40B4-BE49-F238E27FC236}">
                <a16:creationId xmlns:a16="http://schemas.microsoft.com/office/drawing/2014/main" id="{6ACB4ADD-D9F4-984E-B29D-A2CF6D19E810}"/>
              </a:ext>
            </a:extLst>
          </p:cNvPr>
          <p:cNvGrpSpPr/>
          <p:nvPr userDrawn="1"/>
        </p:nvGrpSpPr>
        <p:grpSpPr>
          <a:xfrm>
            <a:off x="6362700" y="0"/>
            <a:ext cx="5829298" cy="3235602"/>
            <a:chOff x="5612972" y="1"/>
            <a:chExt cx="6615961" cy="3672246"/>
          </a:xfrm>
        </p:grpSpPr>
        <p:sp>
          <p:nvSpPr>
            <p:cNvPr id="19" name="AutoShape 24">
              <a:extLst>
                <a:ext uri="{FF2B5EF4-FFF2-40B4-BE49-F238E27FC236}">
                  <a16:creationId xmlns:a16="http://schemas.microsoft.com/office/drawing/2014/main" id="{5017C477-A988-7041-8A67-3D8294D6AD7C}"/>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0" name="Freeform 19">
              <a:extLst>
                <a:ext uri="{FF2B5EF4-FFF2-40B4-BE49-F238E27FC236}">
                  <a16:creationId xmlns:a16="http://schemas.microsoft.com/office/drawing/2014/main" id="{206D7F37-5DD1-A24E-9CCA-84B2A168554D}"/>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1" name="Freeform 20">
              <a:extLst>
                <a:ext uri="{FF2B5EF4-FFF2-40B4-BE49-F238E27FC236}">
                  <a16:creationId xmlns:a16="http://schemas.microsoft.com/office/drawing/2014/main" id="{A6E321C8-096C-1B41-B14F-4CA7AE04BB16}"/>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2" name="Freeform 21">
              <a:extLst>
                <a:ext uri="{FF2B5EF4-FFF2-40B4-BE49-F238E27FC236}">
                  <a16:creationId xmlns:a16="http://schemas.microsoft.com/office/drawing/2014/main" id="{32B3FDD4-EB13-F44F-99D0-BFAB06F00B3A}"/>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23" name="Freeform 22">
              <a:extLst>
                <a:ext uri="{FF2B5EF4-FFF2-40B4-BE49-F238E27FC236}">
                  <a16:creationId xmlns:a16="http://schemas.microsoft.com/office/drawing/2014/main" id="{A20BCBD2-A735-0C43-8C55-B384372AC62C}"/>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grpSp>
        <p:nvGrpSpPr>
          <p:cNvPr id="24" name="Group 23">
            <a:extLst>
              <a:ext uri="{FF2B5EF4-FFF2-40B4-BE49-F238E27FC236}">
                <a16:creationId xmlns:a16="http://schemas.microsoft.com/office/drawing/2014/main" id="{669A90A7-BF26-684E-8C8B-638053DA1234}"/>
              </a:ext>
            </a:extLst>
          </p:cNvPr>
          <p:cNvGrpSpPr>
            <a:grpSpLocks/>
          </p:cNvGrpSpPr>
          <p:nvPr userDrawn="1"/>
        </p:nvGrpSpPr>
        <p:grpSpPr bwMode="auto">
          <a:xfrm rot="16200000" flipV="1">
            <a:off x="0" y="3900132"/>
            <a:ext cx="2959226" cy="2959226"/>
            <a:chOff x="0" y="12289"/>
            <a:chExt cx="3550" cy="3551"/>
          </a:xfrm>
        </p:grpSpPr>
        <p:sp>
          <p:nvSpPr>
            <p:cNvPr id="25" name="Freeform 24">
              <a:extLst>
                <a:ext uri="{FF2B5EF4-FFF2-40B4-BE49-F238E27FC236}">
                  <a16:creationId xmlns:a16="http://schemas.microsoft.com/office/drawing/2014/main" id="{861D8E86-886A-8744-BC4C-FE82B02438F1}"/>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6" name="Freeform 25">
              <a:extLst>
                <a:ext uri="{FF2B5EF4-FFF2-40B4-BE49-F238E27FC236}">
                  <a16:creationId xmlns:a16="http://schemas.microsoft.com/office/drawing/2014/main" id="{2D967470-E96E-8843-AAD2-E0C8B807793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7" name="Freeform 26">
              <a:extLst>
                <a:ext uri="{FF2B5EF4-FFF2-40B4-BE49-F238E27FC236}">
                  <a16:creationId xmlns:a16="http://schemas.microsoft.com/office/drawing/2014/main" id="{C8A27D09-765D-3949-BCCA-238C3514D4CF}"/>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Tree>
    <p:extLst>
      <p:ext uri="{BB962C8B-B14F-4D97-AF65-F5344CB8AC3E}">
        <p14:creationId xmlns:p14="http://schemas.microsoft.com/office/powerpoint/2010/main" val="144782921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880" userDrawn="1">
          <p15:clr>
            <a:srgbClr val="FBAE40"/>
          </p15:clr>
        </p15:guide>
        <p15:guide id="4" pos="5160" userDrawn="1">
          <p15:clr>
            <a:srgbClr val="FBAE40"/>
          </p15:clr>
        </p15:guide>
        <p15:guide id="5" pos="2520" userDrawn="1">
          <p15:clr>
            <a:srgbClr val="FBAE40"/>
          </p15:clr>
        </p15:guide>
        <p15:guide id="6" pos="4800" userDrawn="1">
          <p15:clr>
            <a:srgbClr val="FBAE40"/>
          </p15:clr>
        </p15:guide>
        <p15:guide id="7" orient="horz" pos="1560">
          <p15:clr>
            <a:srgbClr val="FBAE40"/>
          </p15:clr>
        </p15:guide>
        <p15:guide id="8" orient="horz" pos="1752" userDrawn="1">
          <p15:clr>
            <a:srgbClr val="FBAE40"/>
          </p15:clr>
        </p15:guide>
        <p15:guide id="9" orient="horz" pos="1248"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bg>
      <p:bgPr>
        <a:solidFill>
          <a:schemeClr val="tx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A7D9F21A-75CF-6045-8FA1-C4F4E21B699C}"/>
              </a:ext>
            </a:extLst>
          </p:cNvPr>
          <p:cNvGrpSpPr>
            <a:grpSpLocks/>
          </p:cNvGrpSpPr>
          <p:nvPr userDrawn="1"/>
        </p:nvGrpSpPr>
        <p:grpSpPr bwMode="auto">
          <a:xfrm rot="16200000" flipV="1">
            <a:off x="0" y="3900132"/>
            <a:ext cx="2959226" cy="2959226"/>
            <a:chOff x="0" y="12289"/>
            <a:chExt cx="3550" cy="3551"/>
          </a:xfrm>
        </p:grpSpPr>
        <p:sp>
          <p:nvSpPr>
            <p:cNvPr id="26" name="Freeform 25">
              <a:extLst>
                <a:ext uri="{FF2B5EF4-FFF2-40B4-BE49-F238E27FC236}">
                  <a16:creationId xmlns:a16="http://schemas.microsoft.com/office/drawing/2014/main" id="{AEA7E377-BB07-FA43-B532-10A92EE030B0}"/>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7" name="Freeform 26">
              <a:extLst>
                <a:ext uri="{FF2B5EF4-FFF2-40B4-BE49-F238E27FC236}">
                  <a16:creationId xmlns:a16="http://schemas.microsoft.com/office/drawing/2014/main" id="{F18DE645-B3D5-2F4E-AAD6-002FEF13A310}"/>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6" name="Freeform 35">
              <a:extLst>
                <a:ext uri="{FF2B5EF4-FFF2-40B4-BE49-F238E27FC236}">
                  <a16:creationId xmlns:a16="http://schemas.microsoft.com/office/drawing/2014/main" id="{B90F6499-BA50-2340-A026-32C79B6BFAF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8" name="Picture Placeholder 25">
            <a:extLst>
              <a:ext uri="{FF2B5EF4-FFF2-40B4-BE49-F238E27FC236}">
                <a16:creationId xmlns:a16="http://schemas.microsoft.com/office/drawing/2014/main" id="{2274C164-503B-E746-A155-849A9BC2406E}"/>
              </a:ext>
            </a:extLst>
          </p:cNvPr>
          <p:cNvSpPr>
            <a:spLocks noGrp="1"/>
          </p:cNvSpPr>
          <p:nvPr>
            <p:ph type="pic" sz="quarter" idx="18"/>
          </p:nvPr>
        </p:nvSpPr>
        <p:spPr>
          <a:xfrm>
            <a:off x="954268" y="2572883"/>
            <a:ext cx="2118245" cy="2037217"/>
          </a:xfrm>
          <a:prstGeom prst="rect">
            <a:avLst/>
          </a:prstGeom>
        </p:spPr>
        <p:txBody>
          <a:bodyPr/>
          <a:lstStyle/>
          <a:p>
            <a:r>
              <a:rPr lang="en-US"/>
              <a:t>Click icon to add picture</a:t>
            </a:r>
            <a:endParaRPr lang="en-US" dirty="0"/>
          </a:p>
        </p:txBody>
      </p:sp>
      <p:sp>
        <p:nvSpPr>
          <p:cNvPr id="61" name="Title 1">
            <a:extLst>
              <a:ext uri="{FF2B5EF4-FFF2-40B4-BE49-F238E27FC236}">
                <a16:creationId xmlns:a16="http://schemas.microsoft.com/office/drawing/2014/main" id="{E2F20AFE-B282-5146-B0D6-F2FC1B6D303E}"/>
              </a:ext>
            </a:extLst>
          </p:cNvPr>
          <p:cNvSpPr>
            <a:spLocks noGrp="1"/>
          </p:cNvSpPr>
          <p:nvPr>
            <p:ph type="title"/>
          </p:nvPr>
        </p:nvSpPr>
        <p:spPr>
          <a:xfrm>
            <a:off x="964022" y="879063"/>
            <a:ext cx="7532277" cy="610863"/>
          </a:xfrm>
          <a:prstGeom prst="rect">
            <a:avLst/>
          </a:prstGeom>
        </p:spPr>
        <p:txBody>
          <a:bodyPr lIns="0" tIns="0" rIns="0" bIns="0" anchor="b" anchorCtr="0">
            <a:normAutofit/>
          </a:bodyPr>
          <a:lstStyle>
            <a:lvl1pPr>
              <a:defRPr sz="4400" b="1" i="0">
                <a:solidFill>
                  <a:schemeClr val="bg1"/>
                </a:solidFill>
                <a:latin typeface="+mj-lt"/>
              </a:defRPr>
            </a:lvl1pPr>
          </a:lstStyle>
          <a:p>
            <a:r>
              <a:rPr lang="en-US"/>
              <a:t>Click to edit Master title style</a:t>
            </a:r>
            <a:endParaRPr lang="en-US" dirty="0"/>
          </a:p>
        </p:txBody>
      </p:sp>
      <p:cxnSp>
        <p:nvCxnSpPr>
          <p:cNvPr id="62" name="Straight Connector 61">
            <a:extLst>
              <a:ext uri="{FF2B5EF4-FFF2-40B4-BE49-F238E27FC236}">
                <a16:creationId xmlns:a16="http://schemas.microsoft.com/office/drawing/2014/main" id="{F777D2F0-DE3F-8343-B97A-E7FA440532FD}"/>
              </a:ext>
            </a:extLst>
          </p:cNvPr>
          <p:cNvCxnSpPr>
            <a:cxnSpLocks/>
          </p:cNvCxnSpPr>
          <p:nvPr userDrawn="1"/>
        </p:nvCxnSpPr>
        <p:spPr>
          <a:xfrm>
            <a:off x="952500" y="1939108"/>
            <a:ext cx="2133600" cy="0"/>
          </a:xfrm>
          <a:prstGeom prst="line">
            <a:avLst/>
          </a:prstGeom>
          <a:ln w="101600">
            <a:solidFill>
              <a:schemeClr val="tx1"/>
            </a:solidFill>
          </a:ln>
        </p:spPr>
        <p:style>
          <a:lnRef idx="1">
            <a:schemeClr val="dk1"/>
          </a:lnRef>
          <a:fillRef idx="0">
            <a:schemeClr val="dk1"/>
          </a:fillRef>
          <a:effectRef idx="0">
            <a:schemeClr val="dk1"/>
          </a:effectRef>
          <a:fontRef idx="minor">
            <a:schemeClr val="tx1"/>
          </a:fontRef>
        </p:style>
      </p:cxnSp>
      <p:sp>
        <p:nvSpPr>
          <p:cNvPr id="63" name="Picture Placeholder 25">
            <a:extLst>
              <a:ext uri="{FF2B5EF4-FFF2-40B4-BE49-F238E27FC236}">
                <a16:creationId xmlns:a16="http://schemas.microsoft.com/office/drawing/2014/main" id="{AF1B5ED8-33F6-FB44-AA92-F0D227BB310C}"/>
              </a:ext>
            </a:extLst>
          </p:cNvPr>
          <p:cNvSpPr>
            <a:spLocks noGrp="1"/>
          </p:cNvSpPr>
          <p:nvPr>
            <p:ph type="pic" sz="quarter" idx="24"/>
          </p:nvPr>
        </p:nvSpPr>
        <p:spPr>
          <a:xfrm>
            <a:off x="3658280" y="2572883"/>
            <a:ext cx="2118245" cy="2037217"/>
          </a:xfrm>
          <a:prstGeom prst="rect">
            <a:avLst/>
          </a:prstGeom>
        </p:spPr>
        <p:txBody>
          <a:bodyPr/>
          <a:lstStyle/>
          <a:p>
            <a:r>
              <a:rPr lang="en-US"/>
              <a:t>Click icon to add picture</a:t>
            </a:r>
            <a:endParaRPr lang="en-US" dirty="0"/>
          </a:p>
        </p:txBody>
      </p:sp>
      <p:sp>
        <p:nvSpPr>
          <p:cNvPr id="72" name="Text Placeholder 29">
            <a:extLst>
              <a:ext uri="{FF2B5EF4-FFF2-40B4-BE49-F238E27FC236}">
                <a16:creationId xmlns:a16="http://schemas.microsoft.com/office/drawing/2014/main" id="{0D824BDD-2D23-C943-8FE9-60B7B23B5ECD}"/>
              </a:ext>
            </a:extLst>
          </p:cNvPr>
          <p:cNvSpPr>
            <a:spLocks noGrp="1"/>
          </p:cNvSpPr>
          <p:nvPr>
            <p:ph type="body" sz="quarter" idx="12"/>
          </p:nvPr>
        </p:nvSpPr>
        <p:spPr>
          <a:xfrm>
            <a:off x="952500" y="5393169"/>
            <a:ext cx="2133600" cy="369332"/>
          </a:xfrm>
        </p:spPr>
        <p:txBody>
          <a:bodyPr lIns="0" tIns="0" rIns="0" bIns="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73" name="Text Placeholder 29">
            <a:extLst>
              <a:ext uri="{FF2B5EF4-FFF2-40B4-BE49-F238E27FC236}">
                <a16:creationId xmlns:a16="http://schemas.microsoft.com/office/drawing/2014/main" id="{2F3D441E-DFB1-084B-8192-C6CBECCA40B9}"/>
              </a:ext>
            </a:extLst>
          </p:cNvPr>
          <p:cNvSpPr>
            <a:spLocks noGrp="1"/>
          </p:cNvSpPr>
          <p:nvPr>
            <p:ph type="body" sz="quarter" idx="11"/>
          </p:nvPr>
        </p:nvSpPr>
        <p:spPr>
          <a:xfrm>
            <a:off x="952500" y="4986745"/>
            <a:ext cx="2133600" cy="205837"/>
          </a:xfrm>
        </p:spPr>
        <p:txBody>
          <a:bodyPr lIns="0" tIns="0" rIns="0" bIns="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a:t>Click to edit Master text styles</a:t>
            </a:r>
          </a:p>
        </p:txBody>
      </p:sp>
      <p:sp>
        <p:nvSpPr>
          <p:cNvPr id="74" name="Text Placeholder 29">
            <a:extLst>
              <a:ext uri="{FF2B5EF4-FFF2-40B4-BE49-F238E27FC236}">
                <a16:creationId xmlns:a16="http://schemas.microsoft.com/office/drawing/2014/main" id="{25797825-E7AE-2C41-A965-E6F0D70D9747}"/>
              </a:ext>
            </a:extLst>
          </p:cNvPr>
          <p:cNvSpPr>
            <a:spLocks noGrp="1"/>
          </p:cNvSpPr>
          <p:nvPr>
            <p:ph type="body" sz="quarter" idx="13"/>
          </p:nvPr>
        </p:nvSpPr>
        <p:spPr>
          <a:xfrm>
            <a:off x="3663042" y="5393169"/>
            <a:ext cx="2128157" cy="369332"/>
          </a:xfrm>
        </p:spPr>
        <p:txBody>
          <a:bodyPr lIns="0" tIns="0" rIns="0" bIns="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75" name="Text Placeholder 29">
            <a:extLst>
              <a:ext uri="{FF2B5EF4-FFF2-40B4-BE49-F238E27FC236}">
                <a16:creationId xmlns:a16="http://schemas.microsoft.com/office/drawing/2014/main" id="{63C1927C-E23B-204E-9F3A-2A67D2BF702C}"/>
              </a:ext>
            </a:extLst>
          </p:cNvPr>
          <p:cNvSpPr>
            <a:spLocks noGrp="1"/>
          </p:cNvSpPr>
          <p:nvPr>
            <p:ph type="body" sz="quarter" idx="15"/>
          </p:nvPr>
        </p:nvSpPr>
        <p:spPr>
          <a:xfrm>
            <a:off x="3663042" y="4986745"/>
            <a:ext cx="2128157" cy="205837"/>
          </a:xfrm>
        </p:spPr>
        <p:txBody>
          <a:bodyPr lIns="0" tIns="0" rIns="0" bIns="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a:t>Click to edit Master text styles</a:t>
            </a:r>
          </a:p>
        </p:txBody>
      </p:sp>
      <p:sp>
        <p:nvSpPr>
          <p:cNvPr id="76" name="Text Placeholder 29">
            <a:extLst>
              <a:ext uri="{FF2B5EF4-FFF2-40B4-BE49-F238E27FC236}">
                <a16:creationId xmlns:a16="http://schemas.microsoft.com/office/drawing/2014/main" id="{EC81F0F5-C204-7248-A336-A655814A8A34}"/>
              </a:ext>
            </a:extLst>
          </p:cNvPr>
          <p:cNvSpPr>
            <a:spLocks noGrp="1"/>
          </p:cNvSpPr>
          <p:nvPr>
            <p:ph type="body" sz="quarter" idx="16"/>
          </p:nvPr>
        </p:nvSpPr>
        <p:spPr>
          <a:xfrm>
            <a:off x="6367054" y="5393169"/>
            <a:ext cx="2129245" cy="369332"/>
          </a:xfrm>
        </p:spPr>
        <p:txBody>
          <a:bodyPr lIns="0" tIns="0" rIns="0" bIns="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77" name="Text Placeholder 29">
            <a:extLst>
              <a:ext uri="{FF2B5EF4-FFF2-40B4-BE49-F238E27FC236}">
                <a16:creationId xmlns:a16="http://schemas.microsoft.com/office/drawing/2014/main" id="{C9FEF82E-4E9C-8343-9D36-C4A00D7137CC}"/>
              </a:ext>
            </a:extLst>
          </p:cNvPr>
          <p:cNvSpPr>
            <a:spLocks noGrp="1"/>
          </p:cNvSpPr>
          <p:nvPr>
            <p:ph type="body" sz="quarter" idx="31"/>
          </p:nvPr>
        </p:nvSpPr>
        <p:spPr>
          <a:xfrm>
            <a:off x="6367054" y="4986745"/>
            <a:ext cx="2129245" cy="205837"/>
          </a:xfrm>
        </p:spPr>
        <p:txBody>
          <a:bodyPr lIns="0" tIns="0" rIns="0" bIns="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a:t>Click to edit Master text styles</a:t>
            </a:r>
          </a:p>
        </p:txBody>
      </p:sp>
      <p:sp>
        <p:nvSpPr>
          <p:cNvPr id="78" name="Text Placeholder 29">
            <a:extLst>
              <a:ext uri="{FF2B5EF4-FFF2-40B4-BE49-F238E27FC236}">
                <a16:creationId xmlns:a16="http://schemas.microsoft.com/office/drawing/2014/main" id="{F8AF6664-A005-7A42-9AEF-C5AA5603E49D}"/>
              </a:ext>
            </a:extLst>
          </p:cNvPr>
          <p:cNvSpPr>
            <a:spLocks noGrp="1"/>
          </p:cNvSpPr>
          <p:nvPr>
            <p:ph type="body" sz="quarter" idx="19"/>
          </p:nvPr>
        </p:nvSpPr>
        <p:spPr>
          <a:xfrm>
            <a:off x="9110254" y="5393169"/>
            <a:ext cx="2129245" cy="369332"/>
          </a:xfrm>
        </p:spPr>
        <p:txBody>
          <a:bodyPr lIns="0" tIns="0" rIns="0" bIns="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79" name="Text Placeholder 29">
            <a:extLst>
              <a:ext uri="{FF2B5EF4-FFF2-40B4-BE49-F238E27FC236}">
                <a16:creationId xmlns:a16="http://schemas.microsoft.com/office/drawing/2014/main" id="{5F6C1E52-E2B6-5F45-A863-5BB35ABAFCD6}"/>
              </a:ext>
            </a:extLst>
          </p:cNvPr>
          <p:cNvSpPr>
            <a:spLocks noGrp="1"/>
          </p:cNvSpPr>
          <p:nvPr>
            <p:ph type="body" sz="quarter" idx="21"/>
          </p:nvPr>
        </p:nvSpPr>
        <p:spPr>
          <a:xfrm>
            <a:off x="9110254" y="4986745"/>
            <a:ext cx="2129245" cy="205837"/>
          </a:xfrm>
        </p:spPr>
        <p:txBody>
          <a:bodyPr lIns="0" tIns="0" rIns="0" bIns="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a:t>Click to edit Master text styles</a:t>
            </a:r>
          </a:p>
        </p:txBody>
      </p:sp>
      <p:grpSp>
        <p:nvGrpSpPr>
          <p:cNvPr id="23" name="Group 22">
            <a:extLst>
              <a:ext uri="{FF2B5EF4-FFF2-40B4-BE49-F238E27FC236}">
                <a16:creationId xmlns:a16="http://schemas.microsoft.com/office/drawing/2014/main" id="{EFD0B2D5-B3C2-D847-A220-86CB6A37E418}"/>
              </a:ext>
            </a:extLst>
          </p:cNvPr>
          <p:cNvGrpSpPr/>
          <p:nvPr userDrawn="1"/>
        </p:nvGrpSpPr>
        <p:grpSpPr>
          <a:xfrm>
            <a:off x="6362700" y="0"/>
            <a:ext cx="5829298" cy="3235602"/>
            <a:chOff x="5612972" y="1"/>
            <a:chExt cx="6615961" cy="3672246"/>
          </a:xfrm>
        </p:grpSpPr>
        <p:sp>
          <p:nvSpPr>
            <p:cNvPr id="28" name="AutoShape 24">
              <a:extLst>
                <a:ext uri="{FF2B5EF4-FFF2-40B4-BE49-F238E27FC236}">
                  <a16:creationId xmlns:a16="http://schemas.microsoft.com/office/drawing/2014/main" id="{A7FD25A4-760F-814C-915F-DD6E89CA3A40}"/>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9" name="Freeform 28">
              <a:extLst>
                <a:ext uri="{FF2B5EF4-FFF2-40B4-BE49-F238E27FC236}">
                  <a16:creationId xmlns:a16="http://schemas.microsoft.com/office/drawing/2014/main" id="{A0CC8369-E81F-D447-87D8-1AF0C58EAC07}"/>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0" name="Freeform 29">
              <a:extLst>
                <a:ext uri="{FF2B5EF4-FFF2-40B4-BE49-F238E27FC236}">
                  <a16:creationId xmlns:a16="http://schemas.microsoft.com/office/drawing/2014/main" id="{C41CA81E-EF54-D048-8775-CD4AB37A7DF6}"/>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1" name="Freeform 30">
              <a:extLst>
                <a:ext uri="{FF2B5EF4-FFF2-40B4-BE49-F238E27FC236}">
                  <a16:creationId xmlns:a16="http://schemas.microsoft.com/office/drawing/2014/main" id="{D95A4B85-923E-B641-B239-2A1999AB294B}"/>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32" name="Freeform 31">
              <a:extLst>
                <a:ext uri="{FF2B5EF4-FFF2-40B4-BE49-F238E27FC236}">
                  <a16:creationId xmlns:a16="http://schemas.microsoft.com/office/drawing/2014/main" id="{501386DC-76EB-F34E-AD0E-22957D3B38D5}"/>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66" name="Picture Placeholder 25">
            <a:extLst>
              <a:ext uri="{FF2B5EF4-FFF2-40B4-BE49-F238E27FC236}">
                <a16:creationId xmlns:a16="http://schemas.microsoft.com/office/drawing/2014/main" id="{2D21D633-C51E-E94E-BAE3-96F52F76E496}"/>
              </a:ext>
            </a:extLst>
          </p:cNvPr>
          <p:cNvSpPr>
            <a:spLocks noGrp="1"/>
          </p:cNvSpPr>
          <p:nvPr>
            <p:ph type="pic" sz="quarter" idx="27"/>
          </p:nvPr>
        </p:nvSpPr>
        <p:spPr>
          <a:xfrm>
            <a:off x="6362292" y="2572883"/>
            <a:ext cx="2118245" cy="2037217"/>
          </a:xfrm>
          <a:prstGeom prst="rect">
            <a:avLst/>
          </a:prstGeom>
        </p:spPr>
        <p:txBody>
          <a:bodyPr/>
          <a:lstStyle/>
          <a:p>
            <a:r>
              <a:rPr lang="en-US"/>
              <a:t>Click icon to add picture</a:t>
            </a:r>
            <a:endParaRPr lang="en-US" dirty="0"/>
          </a:p>
        </p:txBody>
      </p:sp>
      <p:sp>
        <p:nvSpPr>
          <p:cNvPr id="69" name="Picture Placeholder 25">
            <a:extLst>
              <a:ext uri="{FF2B5EF4-FFF2-40B4-BE49-F238E27FC236}">
                <a16:creationId xmlns:a16="http://schemas.microsoft.com/office/drawing/2014/main" id="{639EFA5A-9C69-DF4D-81B7-FA1F8CCCF934}"/>
              </a:ext>
            </a:extLst>
          </p:cNvPr>
          <p:cNvSpPr>
            <a:spLocks noGrp="1"/>
          </p:cNvSpPr>
          <p:nvPr>
            <p:ph type="pic" sz="quarter" idx="30"/>
          </p:nvPr>
        </p:nvSpPr>
        <p:spPr>
          <a:xfrm>
            <a:off x="9112023" y="2572883"/>
            <a:ext cx="2118245" cy="2037217"/>
          </a:xfrm>
          <a:prstGeom prst="rect">
            <a:avLst/>
          </a:prstGeom>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8ED89364-B1CB-4E72-A6BB-95A34B50661C}"/>
              </a:ext>
            </a:extLst>
          </p:cNvPr>
          <p:cNvSpPr>
            <a:spLocks noGrp="1"/>
          </p:cNvSpPr>
          <p:nvPr>
            <p:ph type="dt" sz="half" idx="32"/>
          </p:nvPr>
        </p:nvSpPr>
        <p:spPr/>
        <p:txBody>
          <a:bodyPr/>
          <a:lstStyle/>
          <a:p>
            <a:fld id="{6FCA8E82-58CD-E045-8B98-B7A85B79B752}" type="datetime4">
              <a:rPr lang="en-US" smtClean="0"/>
              <a:pPr/>
              <a:t>April 18, 2022</a:t>
            </a:fld>
            <a:endParaRPr lang="en-US" dirty="0">
              <a:latin typeface="+mn-lt"/>
            </a:endParaRPr>
          </a:p>
        </p:txBody>
      </p:sp>
      <p:sp>
        <p:nvSpPr>
          <p:cNvPr id="3" name="Footer Placeholder 2">
            <a:extLst>
              <a:ext uri="{FF2B5EF4-FFF2-40B4-BE49-F238E27FC236}">
                <a16:creationId xmlns:a16="http://schemas.microsoft.com/office/drawing/2014/main" id="{8E09328F-B310-4BF3-883E-BA9A39676AF2}"/>
              </a:ext>
            </a:extLst>
          </p:cNvPr>
          <p:cNvSpPr>
            <a:spLocks noGrp="1"/>
          </p:cNvSpPr>
          <p:nvPr>
            <p:ph type="ftr" sz="quarter" idx="33"/>
          </p:nvPr>
        </p:nvSpPr>
        <p:spPr/>
        <p:txBody>
          <a:bodyPr/>
          <a:lstStyle/>
          <a:p>
            <a:r>
              <a:rPr lang="en-US"/>
              <a:t>Annual Review</a:t>
            </a:r>
            <a:endParaRPr lang="en-US" b="0" dirty="0"/>
          </a:p>
        </p:txBody>
      </p:sp>
      <p:sp>
        <p:nvSpPr>
          <p:cNvPr id="4" name="Slide Number Placeholder 3">
            <a:extLst>
              <a:ext uri="{FF2B5EF4-FFF2-40B4-BE49-F238E27FC236}">
                <a16:creationId xmlns:a16="http://schemas.microsoft.com/office/drawing/2014/main" id="{04192EF2-9336-43EF-A365-1F54000F7DE9}"/>
              </a:ext>
            </a:extLst>
          </p:cNvPr>
          <p:cNvSpPr>
            <a:spLocks noGrp="1"/>
          </p:cNvSpPr>
          <p:nvPr>
            <p:ph type="sldNum" sz="quarter" idx="34"/>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99636246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304" userDrawn="1">
          <p15:clr>
            <a:srgbClr val="FBAE40"/>
          </p15:clr>
        </p15:guide>
        <p15:guide id="4" pos="4008" userDrawn="1">
          <p15:clr>
            <a:srgbClr val="FBAE40"/>
          </p15:clr>
        </p15:guide>
        <p15:guide id="5" pos="1944" userDrawn="1">
          <p15:clr>
            <a:srgbClr val="FBAE40"/>
          </p15:clr>
        </p15:guide>
        <p15:guide id="6" pos="3648" userDrawn="1">
          <p15:clr>
            <a:srgbClr val="FBAE40"/>
          </p15:clr>
        </p15:guide>
        <p15:guide id="7" orient="horz" pos="1392" userDrawn="1">
          <p15:clr>
            <a:srgbClr val="FBAE40"/>
          </p15:clr>
        </p15:guide>
        <p15:guide id="8" orient="horz" pos="552" userDrawn="1">
          <p15:clr>
            <a:srgbClr val="FBAE40"/>
          </p15:clr>
        </p15:guide>
        <p15:guide id="9" orient="horz" pos="1224" userDrawn="1">
          <p15:clr>
            <a:srgbClr val="FBAE40"/>
          </p15:clr>
        </p15:guide>
        <p15:guide id="10" pos="5352" userDrawn="1">
          <p15:clr>
            <a:srgbClr val="FBAE40"/>
          </p15:clr>
        </p15:guide>
        <p15:guide id="11" pos="5736" userDrawn="1">
          <p15:clr>
            <a:srgbClr val="FBAE40"/>
          </p15:clr>
        </p15:guide>
        <p15:guide id="12" orient="horz" pos="2904" userDrawn="1">
          <p15:clr>
            <a:srgbClr val="FBAE40"/>
          </p15:clr>
        </p15:guide>
        <p15:guide id="13" orient="horz" pos="1608"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
    <p:bg>
      <p:bgPr>
        <a:solidFill>
          <a:schemeClr val="tx1"/>
        </a:solidFill>
        <a:effectLst/>
      </p:bgPr>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040046AF-E5BF-854D-9986-7C3019770FE7}"/>
              </a:ext>
            </a:extLst>
          </p:cNvPr>
          <p:cNvCxnSpPr>
            <a:cxnSpLocks/>
          </p:cNvCxnSpPr>
          <p:nvPr userDrawn="1"/>
        </p:nvCxnSpPr>
        <p:spPr>
          <a:xfrm flipH="1">
            <a:off x="1045959" y="2213783"/>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6CA14A6-0144-BC49-A8D4-C979D13258C0}"/>
              </a:ext>
            </a:extLst>
          </p:cNvPr>
          <p:cNvCxnSpPr>
            <a:cxnSpLocks/>
          </p:cNvCxnSpPr>
          <p:nvPr userDrawn="1"/>
        </p:nvCxnSpPr>
        <p:spPr>
          <a:xfrm flipH="1">
            <a:off x="6180493" y="2213783"/>
            <a:ext cx="11102"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A582FC2-A135-5743-B9C0-6AC7225B42E1}"/>
              </a:ext>
            </a:extLst>
          </p:cNvPr>
          <p:cNvCxnSpPr>
            <a:cxnSpLocks/>
          </p:cNvCxnSpPr>
          <p:nvPr userDrawn="1"/>
        </p:nvCxnSpPr>
        <p:spPr>
          <a:xfrm flipH="1">
            <a:off x="8745623" y="3904712"/>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7C43222-5868-0247-838F-58F4F6C8EE75}"/>
              </a:ext>
            </a:extLst>
          </p:cNvPr>
          <p:cNvCxnSpPr>
            <a:cxnSpLocks/>
          </p:cNvCxnSpPr>
          <p:nvPr userDrawn="1"/>
        </p:nvCxnSpPr>
        <p:spPr>
          <a:xfrm flipH="1">
            <a:off x="3611089" y="3895941"/>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30" name="Title 1">
            <a:extLst>
              <a:ext uri="{FF2B5EF4-FFF2-40B4-BE49-F238E27FC236}">
                <a16:creationId xmlns:a16="http://schemas.microsoft.com/office/drawing/2014/main" id="{46EEE005-F78A-9D4F-B159-964376C387DD}"/>
              </a:ext>
            </a:extLst>
          </p:cNvPr>
          <p:cNvSpPr>
            <a:spLocks noGrp="1"/>
          </p:cNvSpPr>
          <p:nvPr>
            <p:ph type="title"/>
          </p:nvPr>
        </p:nvSpPr>
        <p:spPr>
          <a:xfrm>
            <a:off x="964023" y="879063"/>
            <a:ext cx="4941477" cy="610863"/>
          </a:xfrm>
          <a:prstGeom prst="rect">
            <a:avLst/>
          </a:prstGeom>
        </p:spPr>
        <p:txBody>
          <a:bodyPr lIns="0" tIns="0" rIns="0" bIns="0" anchor="b" anchorCtr="0">
            <a:normAutofit/>
          </a:bodyPr>
          <a:lstStyle>
            <a:lvl1pPr>
              <a:defRPr sz="4400" b="1" i="0">
                <a:solidFill>
                  <a:schemeClr val="bg1"/>
                </a:solidFill>
                <a:latin typeface="+mj-lt"/>
              </a:defRPr>
            </a:lvl1pPr>
          </a:lstStyle>
          <a:p>
            <a:r>
              <a:rPr lang="en-US"/>
              <a:t>Click to edit Master title style</a:t>
            </a:r>
            <a:endParaRPr lang="en-US" dirty="0"/>
          </a:p>
        </p:txBody>
      </p:sp>
      <p:sp>
        <p:nvSpPr>
          <p:cNvPr id="96" name="Text Placeholder 29">
            <a:extLst>
              <a:ext uri="{FF2B5EF4-FFF2-40B4-BE49-F238E27FC236}">
                <a16:creationId xmlns:a16="http://schemas.microsoft.com/office/drawing/2014/main" id="{FC61536F-8EA7-5A48-AF76-8B0E251BD8CB}"/>
              </a:ext>
            </a:extLst>
          </p:cNvPr>
          <p:cNvSpPr>
            <a:spLocks noGrp="1"/>
          </p:cNvSpPr>
          <p:nvPr>
            <p:ph type="body" sz="quarter" idx="12"/>
          </p:nvPr>
        </p:nvSpPr>
        <p:spPr>
          <a:xfrm>
            <a:off x="1296955" y="2934856"/>
            <a:ext cx="2133600" cy="369332"/>
          </a:xfrm>
          <a:ln>
            <a:noFill/>
          </a:ln>
        </p:spPr>
        <p:txBody>
          <a:bodyPr lIns="0" tIns="0" rIns="0" bIns="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97" name="Text Placeholder 29">
            <a:extLst>
              <a:ext uri="{FF2B5EF4-FFF2-40B4-BE49-F238E27FC236}">
                <a16:creationId xmlns:a16="http://schemas.microsoft.com/office/drawing/2014/main" id="{64FFD994-BD97-ED49-8607-286ECBB1CDA3}"/>
              </a:ext>
            </a:extLst>
          </p:cNvPr>
          <p:cNvSpPr>
            <a:spLocks noGrp="1"/>
          </p:cNvSpPr>
          <p:nvPr>
            <p:ph type="body" sz="quarter" idx="11"/>
          </p:nvPr>
        </p:nvSpPr>
        <p:spPr>
          <a:xfrm>
            <a:off x="1296955" y="2568686"/>
            <a:ext cx="2133600" cy="205837"/>
          </a:xfrm>
          <a:ln>
            <a:noFill/>
          </a:ln>
        </p:spPr>
        <p:txBody>
          <a:bodyPr lIns="0" tIns="0" rIns="0" bIns="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a:t>Click to edit Master text styles</a:t>
            </a:r>
          </a:p>
        </p:txBody>
      </p:sp>
      <p:sp>
        <p:nvSpPr>
          <p:cNvPr id="102" name="Text Placeholder 29">
            <a:extLst>
              <a:ext uri="{FF2B5EF4-FFF2-40B4-BE49-F238E27FC236}">
                <a16:creationId xmlns:a16="http://schemas.microsoft.com/office/drawing/2014/main" id="{D1ADE805-BFBC-ED47-B9CB-6CB2FF02E868}"/>
              </a:ext>
            </a:extLst>
          </p:cNvPr>
          <p:cNvSpPr>
            <a:spLocks noGrp="1"/>
          </p:cNvSpPr>
          <p:nvPr>
            <p:ph type="body" sz="quarter" idx="30"/>
          </p:nvPr>
        </p:nvSpPr>
        <p:spPr>
          <a:xfrm>
            <a:off x="3897799" y="5087328"/>
            <a:ext cx="2133600" cy="369332"/>
          </a:xfrm>
          <a:ln>
            <a:noFill/>
          </a:ln>
        </p:spPr>
        <p:txBody>
          <a:bodyPr lIns="0" tIns="0" rIns="0" bIns="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103" name="Text Placeholder 29">
            <a:extLst>
              <a:ext uri="{FF2B5EF4-FFF2-40B4-BE49-F238E27FC236}">
                <a16:creationId xmlns:a16="http://schemas.microsoft.com/office/drawing/2014/main" id="{334A3589-641F-F547-891B-149579153B75}"/>
              </a:ext>
            </a:extLst>
          </p:cNvPr>
          <p:cNvSpPr>
            <a:spLocks noGrp="1"/>
          </p:cNvSpPr>
          <p:nvPr>
            <p:ph type="body" sz="quarter" idx="31"/>
          </p:nvPr>
        </p:nvSpPr>
        <p:spPr>
          <a:xfrm>
            <a:off x="3897799" y="4701908"/>
            <a:ext cx="2133600" cy="205837"/>
          </a:xfrm>
          <a:ln>
            <a:noFill/>
          </a:ln>
        </p:spPr>
        <p:txBody>
          <a:bodyPr vert="horz" lIns="0" tIns="0" rIns="0" bIns="0" rtlCol="0">
            <a:noAutofit/>
          </a:bodyPr>
          <a:lstStyle>
            <a:lvl1pPr marL="0" indent="0">
              <a:spcBef>
                <a:spcPts val="400"/>
              </a:spcBef>
              <a:buNone/>
              <a:defRPr lang="en-US" sz="1800" spc="0" baseline="0" dirty="0">
                <a:latin typeface="+mj-lt"/>
              </a:defRPr>
            </a:lvl1pPr>
            <a:lvl2pPr>
              <a:defRPr sz="4000"/>
            </a:lvl2pPr>
            <a:lvl3pPr>
              <a:defRPr sz="4000"/>
            </a:lvl3pPr>
            <a:lvl4pPr>
              <a:defRPr sz="4000"/>
            </a:lvl4pPr>
            <a:lvl5pPr>
              <a:defRPr sz="4000"/>
            </a:lvl5pPr>
          </a:lstStyle>
          <a:p>
            <a:pPr marL="0" lvl="0" indent="0">
              <a:spcBef>
                <a:spcPts val="400"/>
              </a:spcBef>
              <a:buNone/>
            </a:pPr>
            <a:r>
              <a:rPr lang="en-US"/>
              <a:t>Click to edit Master text styles</a:t>
            </a:r>
          </a:p>
        </p:txBody>
      </p:sp>
      <p:sp>
        <p:nvSpPr>
          <p:cNvPr id="106" name="Text Placeholder 29">
            <a:extLst>
              <a:ext uri="{FF2B5EF4-FFF2-40B4-BE49-F238E27FC236}">
                <a16:creationId xmlns:a16="http://schemas.microsoft.com/office/drawing/2014/main" id="{A63F8454-D12E-A641-ABD0-8977D3F5EC05}"/>
              </a:ext>
            </a:extLst>
          </p:cNvPr>
          <p:cNvSpPr>
            <a:spLocks noGrp="1"/>
          </p:cNvSpPr>
          <p:nvPr>
            <p:ph type="body" sz="quarter" idx="32"/>
          </p:nvPr>
        </p:nvSpPr>
        <p:spPr>
          <a:xfrm>
            <a:off x="9001711" y="5087328"/>
            <a:ext cx="2133600" cy="369332"/>
          </a:xfrm>
          <a:ln>
            <a:noFill/>
          </a:ln>
        </p:spPr>
        <p:txBody>
          <a:bodyPr lIns="0" tIns="0" rIns="0" bIns="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107" name="Text Placeholder 29">
            <a:extLst>
              <a:ext uri="{FF2B5EF4-FFF2-40B4-BE49-F238E27FC236}">
                <a16:creationId xmlns:a16="http://schemas.microsoft.com/office/drawing/2014/main" id="{F35AA15D-DBAD-9840-8764-A5B6D486A234}"/>
              </a:ext>
            </a:extLst>
          </p:cNvPr>
          <p:cNvSpPr>
            <a:spLocks noGrp="1"/>
          </p:cNvSpPr>
          <p:nvPr>
            <p:ph type="body" sz="quarter" idx="33"/>
          </p:nvPr>
        </p:nvSpPr>
        <p:spPr>
          <a:xfrm>
            <a:off x="9001711" y="4701908"/>
            <a:ext cx="2133600" cy="205837"/>
          </a:xfrm>
          <a:ln>
            <a:noFill/>
          </a:ln>
        </p:spPr>
        <p:txBody>
          <a:bodyPr vert="horz" lIns="0" tIns="0" rIns="0" bIns="0" rtlCol="0">
            <a:noAutofit/>
          </a:bodyPr>
          <a:lstStyle>
            <a:lvl1pPr marL="0" indent="0">
              <a:spcBef>
                <a:spcPts val="400"/>
              </a:spcBef>
              <a:buNone/>
              <a:defRPr lang="en-US" sz="1800" spc="0" baseline="0" dirty="0">
                <a:latin typeface="+mj-lt"/>
              </a:defRPr>
            </a:lvl1pPr>
            <a:lvl2pPr>
              <a:defRPr sz="4000"/>
            </a:lvl2pPr>
            <a:lvl3pPr>
              <a:defRPr sz="4000"/>
            </a:lvl3pPr>
            <a:lvl4pPr>
              <a:defRPr sz="4000"/>
            </a:lvl4pPr>
            <a:lvl5pPr>
              <a:defRPr sz="4000"/>
            </a:lvl5pPr>
          </a:lstStyle>
          <a:p>
            <a:pPr marL="0" lvl="0" indent="0">
              <a:spcBef>
                <a:spcPts val="400"/>
              </a:spcBef>
              <a:buNone/>
            </a:pPr>
            <a:r>
              <a:rPr lang="en-US"/>
              <a:t>Click to edit Master text styles</a:t>
            </a:r>
          </a:p>
        </p:txBody>
      </p:sp>
      <p:sp>
        <p:nvSpPr>
          <p:cNvPr id="108" name="Text Placeholder 29">
            <a:extLst>
              <a:ext uri="{FF2B5EF4-FFF2-40B4-BE49-F238E27FC236}">
                <a16:creationId xmlns:a16="http://schemas.microsoft.com/office/drawing/2014/main" id="{8357CA0F-1A55-B145-8305-562F0DF22543}"/>
              </a:ext>
            </a:extLst>
          </p:cNvPr>
          <p:cNvSpPr>
            <a:spLocks noGrp="1"/>
          </p:cNvSpPr>
          <p:nvPr>
            <p:ph type="body" sz="quarter" idx="34"/>
          </p:nvPr>
        </p:nvSpPr>
        <p:spPr>
          <a:xfrm>
            <a:off x="6438143" y="2934856"/>
            <a:ext cx="2133600" cy="369332"/>
          </a:xfrm>
          <a:ln>
            <a:noFill/>
          </a:ln>
        </p:spPr>
        <p:txBody>
          <a:bodyPr lIns="0" tIns="0" rIns="0" bIns="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a:t>Click to edit Master text styles</a:t>
            </a:r>
          </a:p>
        </p:txBody>
      </p:sp>
      <p:sp>
        <p:nvSpPr>
          <p:cNvPr id="109" name="Text Placeholder 29">
            <a:extLst>
              <a:ext uri="{FF2B5EF4-FFF2-40B4-BE49-F238E27FC236}">
                <a16:creationId xmlns:a16="http://schemas.microsoft.com/office/drawing/2014/main" id="{D6C49F6F-AF28-8942-8442-8F54A1DC388B}"/>
              </a:ext>
            </a:extLst>
          </p:cNvPr>
          <p:cNvSpPr>
            <a:spLocks noGrp="1"/>
          </p:cNvSpPr>
          <p:nvPr>
            <p:ph type="body" sz="quarter" idx="35"/>
          </p:nvPr>
        </p:nvSpPr>
        <p:spPr>
          <a:xfrm>
            <a:off x="6438143" y="2568686"/>
            <a:ext cx="2133600" cy="205837"/>
          </a:xfrm>
          <a:ln>
            <a:noFill/>
          </a:ln>
        </p:spPr>
        <p:txBody>
          <a:bodyPr lIns="0" tIns="0" rIns="0" bIns="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a:t>Click to edit Master text styles</a:t>
            </a:r>
          </a:p>
        </p:txBody>
      </p:sp>
      <p:cxnSp>
        <p:nvCxnSpPr>
          <p:cNvPr id="8" name="Straight Connector 7">
            <a:extLst>
              <a:ext uri="{FF2B5EF4-FFF2-40B4-BE49-F238E27FC236}">
                <a16:creationId xmlns:a16="http://schemas.microsoft.com/office/drawing/2014/main" id="{4CE2724A-BCA1-604F-9D18-BF05746408C2}"/>
              </a:ext>
            </a:extLst>
          </p:cNvPr>
          <p:cNvCxnSpPr/>
          <p:nvPr userDrawn="1"/>
        </p:nvCxnSpPr>
        <p:spPr>
          <a:xfrm>
            <a:off x="967689" y="3968780"/>
            <a:ext cx="10275477" cy="0"/>
          </a:xfrm>
          <a:prstGeom prst="line">
            <a:avLst/>
          </a:prstGeom>
          <a:ln w="165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4923D7D1-A9CC-C34C-86FF-43B5C8978712}"/>
              </a:ext>
            </a:extLst>
          </p:cNvPr>
          <p:cNvSpPr/>
          <p:nvPr userDrawn="1"/>
        </p:nvSpPr>
        <p:spPr>
          <a:xfrm>
            <a:off x="964323" y="3883241"/>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6119FF13-13AB-3448-B24E-58E18B3CE2B6}"/>
              </a:ext>
            </a:extLst>
          </p:cNvPr>
          <p:cNvSpPr/>
          <p:nvPr userDrawn="1"/>
        </p:nvSpPr>
        <p:spPr>
          <a:xfrm>
            <a:off x="3531590" y="3892012"/>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22F8F982-870E-AE44-B0D3-B3313BC48DB7}"/>
              </a:ext>
            </a:extLst>
          </p:cNvPr>
          <p:cNvSpPr/>
          <p:nvPr userDrawn="1"/>
        </p:nvSpPr>
        <p:spPr>
          <a:xfrm>
            <a:off x="6098857" y="3883241"/>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549A137-DB5E-9C40-8C0A-ED607212022C}"/>
              </a:ext>
            </a:extLst>
          </p:cNvPr>
          <p:cNvSpPr/>
          <p:nvPr userDrawn="1"/>
        </p:nvSpPr>
        <p:spPr>
          <a:xfrm>
            <a:off x="8666124" y="3892012"/>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id="{21DC2552-C347-4C3D-8C92-4A6981227C0E}"/>
              </a:ext>
            </a:extLst>
          </p:cNvPr>
          <p:cNvSpPr>
            <a:spLocks noGrp="1"/>
          </p:cNvSpPr>
          <p:nvPr>
            <p:ph type="dt" sz="half" idx="36"/>
          </p:nvPr>
        </p:nvSpPr>
        <p:spPr/>
        <p:txBody>
          <a:bodyPr/>
          <a:lstStyle/>
          <a:p>
            <a:fld id="{6FCA8E82-58CD-E045-8B98-B7A85B79B752}" type="datetime4">
              <a:rPr lang="en-US" smtClean="0"/>
              <a:pPr/>
              <a:t>April 18, 2022</a:t>
            </a:fld>
            <a:endParaRPr lang="en-US" dirty="0">
              <a:latin typeface="+mn-lt"/>
            </a:endParaRPr>
          </a:p>
        </p:txBody>
      </p:sp>
      <p:sp>
        <p:nvSpPr>
          <p:cNvPr id="3" name="Footer Placeholder 2">
            <a:extLst>
              <a:ext uri="{FF2B5EF4-FFF2-40B4-BE49-F238E27FC236}">
                <a16:creationId xmlns:a16="http://schemas.microsoft.com/office/drawing/2014/main" id="{A5B7C35C-F3E4-4522-8711-16E4F9052C2C}"/>
              </a:ext>
            </a:extLst>
          </p:cNvPr>
          <p:cNvSpPr>
            <a:spLocks noGrp="1"/>
          </p:cNvSpPr>
          <p:nvPr>
            <p:ph type="ftr" sz="quarter" idx="37"/>
          </p:nvPr>
        </p:nvSpPr>
        <p:spPr/>
        <p:txBody>
          <a:bodyPr/>
          <a:lstStyle/>
          <a:p>
            <a:r>
              <a:rPr lang="en-US"/>
              <a:t>Annual Review</a:t>
            </a:r>
            <a:endParaRPr lang="en-US" b="0" dirty="0"/>
          </a:p>
        </p:txBody>
      </p:sp>
      <p:sp>
        <p:nvSpPr>
          <p:cNvPr id="4" name="Slide Number Placeholder 3">
            <a:extLst>
              <a:ext uri="{FF2B5EF4-FFF2-40B4-BE49-F238E27FC236}">
                <a16:creationId xmlns:a16="http://schemas.microsoft.com/office/drawing/2014/main" id="{1F4D6BAD-56F4-42F1-A2B3-FDB73364FD40}"/>
              </a:ext>
            </a:extLst>
          </p:cNvPr>
          <p:cNvSpPr>
            <a:spLocks noGrp="1"/>
          </p:cNvSpPr>
          <p:nvPr>
            <p:ph type="sldNum" sz="quarter" idx="38"/>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298615523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880" userDrawn="1">
          <p15:clr>
            <a:srgbClr val="FBAE40"/>
          </p15:clr>
        </p15:guide>
        <p15:guide id="4" pos="5160" userDrawn="1">
          <p15:clr>
            <a:srgbClr val="FBAE40"/>
          </p15:clr>
        </p15:guide>
        <p15:guide id="5" pos="2520" userDrawn="1">
          <p15:clr>
            <a:srgbClr val="FBAE40"/>
          </p15:clr>
        </p15:guide>
        <p15:guide id="6" pos="4800" userDrawn="1">
          <p15:clr>
            <a:srgbClr val="FBAE40"/>
          </p15:clr>
        </p15:guide>
        <p15:guide id="7" orient="horz" pos="1224" userDrawn="1">
          <p15:clr>
            <a:srgbClr val="FBAE40"/>
          </p15:clr>
        </p15:guide>
        <p15:guide id="8" orient="horz" pos="3768" userDrawn="1">
          <p15:clr>
            <a:srgbClr val="FBAE40"/>
          </p15:clr>
        </p15:guide>
        <p15:guide id="9" orient="horz" pos="552" userDrawn="1">
          <p15:clr>
            <a:srgbClr val="FBAE40"/>
          </p15:clr>
        </p15:guide>
        <p15:guide id="10" orient="horz" pos="1512" userDrawn="1">
          <p15:clr>
            <a:srgbClr val="FBAE40"/>
          </p15:clr>
        </p15:guide>
        <p15:guide id="11" orient="horz" pos="283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EED84C6-50E6-6C43-8031-AFF6268E0C06}"/>
              </a:ext>
            </a:extLst>
          </p:cNvPr>
          <p:cNvSpPr>
            <a:spLocks noGrp="1"/>
          </p:cNvSpPr>
          <p:nvPr>
            <p:ph type="body" idx="1"/>
          </p:nvPr>
        </p:nvSpPr>
        <p:spPr>
          <a:xfrm>
            <a:off x="971550" y="1825625"/>
            <a:ext cx="1038225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Placeholder 11">
            <a:extLst>
              <a:ext uri="{FF2B5EF4-FFF2-40B4-BE49-F238E27FC236}">
                <a16:creationId xmlns:a16="http://schemas.microsoft.com/office/drawing/2014/main" id="{D41FC0AE-253D-D242-9C88-017078F8A23A}"/>
              </a:ext>
            </a:extLst>
          </p:cNvPr>
          <p:cNvSpPr>
            <a:spLocks noGrp="1"/>
          </p:cNvSpPr>
          <p:nvPr>
            <p:ph type="title"/>
          </p:nvPr>
        </p:nvSpPr>
        <p:spPr>
          <a:xfrm>
            <a:off x="952500" y="365125"/>
            <a:ext cx="104013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0" name="Date Placeholder 3">
            <a:extLst>
              <a:ext uri="{FF2B5EF4-FFF2-40B4-BE49-F238E27FC236}">
                <a16:creationId xmlns:a16="http://schemas.microsoft.com/office/drawing/2014/main" id="{EF47083A-6D76-4B4D-87CA-E08E212F781D}"/>
              </a:ext>
            </a:extLst>
          </p:cNvPr>
          <p:cNvSpPr>
            <a:spLocks noGrp="1"/>
          </p:cNvSpPr>
          <p:nvPr>
            <p:ph type="dt" sz="half" idx="2"/>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fld id="{6FCA8E82-58CD-E045-8B98-B7A85B79B752}" type="datetime4">
              <a:rPr lang="en-US" smtClean="0"/>
              <a:pPr/>
              <a:t>April 18, 2022</a:t>
            </a:fld>
            <a:endParaRPr lang="en-US" dirty="0">
              <a:latin typeface="+mn-lt"/>
            </a:endParaRPr>
          </a:p>
        </p:txBody>
      </p:sp>
      <p:sp>
        <p:nvSpPr>
          <p:cNvPr id="31" name="Footer Placeholder 4">
            <a:extLst>
              <a:ext uri="{FF2B5EF4-FFF2-40B4-BE49-F238E27FC236}">
                <a16:creationId xmlns:a16="http://schemas.microsoft.com/office/drawing/2014/main" id="{C9955F1C-C0B1-BA44-8905-6991FA0D1EF3}"/>
              </a:ext>
            </a:extLst>
          </p:cNvPr>
          <p:cNvSpPr>
            <a:spLocks noGrp="1"/>
          </p:cNvSpPr>
          <p:nvPr>
            <p:ph type="ftr" sz="quarter" idx="3"/>
          </p:nvPr>
        </p:nvSpPr>
        <p:spPr>
          <a:xfrm>
            <a:off x="1494790" y="6332220"/>
            <a:ext cx="1497330" cy="247651"/>
          </a:xfrm>
          <a:prstGeom prst="rect">
            <a:avLst/>
          </a:prstGeom>
        </p:spPr>
        <p:txBody>
          <a:bodyPr vert="horz" lIns="0" tIns="0" rIns="0" bIns="0" rtlCol="0" anchor="t" anchorCtr="0"/>
          <a:lstStyle>
            <a:lvl1pPr algn="l">
              <a:defRPr sz="1100" b="0" i="0">
                <a:solidFill>
                  <a:schemeClr val="bg1"/>
                </a:solidFill>
                <a:latin typeface="+mj-lt"/>
              </a:defRPr>
            </a:lvl1pPr>
          </a:lstStyle>
          <a:p>
            <a:r>
              <a:rPr lang="en-US"/>
              <a:t>Annual Review</a:t>
            </a:r>
            <a:endParaRPr lang="en-US" b="0" dirty="0"/>
          </a:p>
        </p:txBody>
      </p:sp>
      <p:sp>
        <p:nvSpPr>
          <p:cNvPr id="32" name="Slide Number Placeholder 5">
            <a:extLst>
              <a:ext uri="{FF2B5EF4-FFF2-40B4-BE49-F238E27FC236}">
                <a16:creationId xmlns:a16="http://schemas.microsoft.com/office/drawing/2014/main" id="{C8ADA0DF-3751-9A48-8A21-59F01C782D7C}"/>
              </a:ext>
            </a:extLst>
          </p:cNvPr>
          <p:cNvSpPr>
            <a:spLocks noGrp="1"/>
          </p:cNvSpPr>
          <p:nvPr>
            <p:ph type="sldNum" sz="quarter" idx="4"/>
          </p:nvPr>
        </p:nvSpPr>
        <p:spPr>
          <a:xfrm>
            <a:off x="971550" y="6332220"/>
            <a:ext cx="523240" cy="247651"/>
          </a:xfrm>
          <a:prstGeom prst="rect">
            <a:avLst/>
          </a:prstGeom>
        </p:spPr>
        <p:txBody>
          <a:bodyPr vert="horz" lIns="0" tIns="0" rIns="0" bIns="0" rtlCol="0" anchor="t" anchorCtr="0"/>
          <a:lstStyle>
            <a:lvl1pPr algn="l">
              <a:defRPr sz="1100" b="0" i="0">
                <a:solidFill>
                  <a:schemeClr val="bg1"/>
                </a:solidFill>
                <a:latin typeface="+mn-lt"/>
              </a:defRPr>
            </a:lvl1p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3515892240"/>
      </p:ext>
    </p:extLst>
  </p:cSld>
  <p:clrMap bg1="dk1" tx1="lt1" bg2="dk2" tx2="lt2" accent1="accent1" accent2="accent2" accent3="accent3" accent4="accent4" accent5="accent5" accent6="accent6" hlink="hlink" folHlink="folHlink"/>
  <p:sldLayoutIdLst>
    <p:sldLayoutId id="2147483659" r:id="rId1"/>
    <p:sldLayoutId id="2147483693" r:id="rId2"/>
    <p:sldLayoutId id="2147483671" r:id="rId3"/>
    <p:sldLayoutId id="2147483672" r:id="rId4"/>
    <p:sldLayoutId id="2147483673" r:id="rId5"/>
    <p:sldLayoutId id="2147483684" r:id="rId6"/>
    <p:sldLayoutId id="2147483675" r:id="rId7"/>
    <p:sldLayoutId id="2147483676" r:id="rId8"/>
    <p:sldLayoutId id="2147483677" r:id="rId9"/>
    <p:sldLayoutId id="2147483685" r:id="rId10"/>
    <p:sldLayoutId id="2147483688" r:id="rId11"/>
    <p:sldLayoutId id="2147483692" r:id="rId12"/>
    <p:sldLayoutId id="2147483682" r:id="rId13"/>
  </p:sldLayoutIdLst>
  <p:hf hdr="0"/>
  <p:txStyles>
    <p:titleStyle>
      <a:lvl1pPr algn="l" defTabSz="914400" rtl="0" eaLnBrk="1" latinLnBrk="0" hangingPunct="1">
        <a:lnSpc>
          <a:spcPct val="9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userDrawn="1">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8.xml"/><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E168C-8042-5B4E-A5A4-A5BF693AE2D6}"/>
              </a:ext>
            </a:extLst>
          </p:cNvPr>
          <p:cNvSpPr>
            <a:spLocks noGrp="1"/>
          </p:cNvSpPr>
          <p:nvPr>
            <p:ph type="ctrTitle"/>
          </p:nvPr>
        </p:nvSpPr>
        <p:spPr>
          <a:xfrm>
            <a:off x="3396343" y="697129"/>
            <a:ext cx="6932062" cy="1514019"/>
          </a:xfrm>
        </p:spPr>
        <p:txBody>
          <a:bodyPr/>
          <a:lstStyle/>
          <a:p>
            <a:r>
              <a:rPr lang="en-US" dirty="0"/>
              <a:t>SCHOLARSHIP2ALL</a:t>
            </a:r>
          </a:p>
        </p:txBody>
      </p:sp>
      <p:sp>
        <p:nvSpPr>
          <p:cNvPr id="3" name="Text Placeholder 2">
            <a:extLst>
              <a:ext uri="{FF2B5EF4-FFF2-40B4-BE49-F238E27FC236}">
                <a16:creationId xmlns:a16="http://schemas.microsoft.com/office/drawing/2014/main" id="{F18E61D8-31A3-2D45-8E25-CBE846E26E1C}"/>
              </a:ext>
            </a:extLst>
          </p:cNvPr>
          <p:cNvSpPr>
            <a:spLocks noGrp="1"/>
          </p:cNvSpPr>
          <p:nvPr>
            <p:ph type="body" sz="quarter" idx="11"/>
          </p:nvPr>
        </p:nvSpPr>
        <p:spPr>
          <a:xfrm>
            <a:off x="6367055" y="2952331"/>
            <a:ext cx="5491570" cy="919873"/>
          </a:xfrm>
        </p:spPr>
        <p:txBody>
          <a:bodyPr/>
          <a:lstStyle/>
          <a:p>
            <a:r>
              <a:rPr lang="en-US" dirty="0">
                <a:solidFill>
                  <a:schemeClr val="tx2">
                    <a:lumMod val="50000"/>
                  </a:schemeClr>
                </a:solidFill>
                <a:latin typeface="+mj-lt"/>
              </a:rPr>
              <a:t>Done by :  K Amarnath </a:t>
            </a:r>
          </a:p>
          <a:p>
            <a:r>
              <a:rPr lang="en-US" dirty="0">
                <a:solidFill>
                  <a:schemeClr val="tx2">
                    <a:lumMod val="50000"/>
                  </a:schemeClr>
                </a:solidFill>
                <a:latin typeface="+mj-lt"/>
              </a:rPr>
              <a:t>	  Kripakara M N</a:t>
            </a:r>
          </a:p>
          <a:p>
            <a:r>
              <a:rPr lang="en-US" dirty="0">
                <a:solidFill>
                  <a:schemeClr val="tx2">
                    <a:lumMod val="50000"/>
                  </a:schemeClr>
                </a:solidFill>
                <a:latin typeface="+mj-lt"/>
              </a:rPr>
              <a:t>	  Manoj Howale S</a:t>
            </a:r>
            <a:endParaRPr lang="en-US" dirty="0">
              <a:solidFill>
                <a:schemeClr val="tx2">
                  <a:lumMod val="50000"/>
                </a:schemeClr>
              </a:solidFill>
            </a:endParaRPr>
          </a:p>
          <a:p>
            <a:endParaRPr lang="en-US" dirty="0"/>
          </a:p>
        </p:txBody>
      </p:sp>
      <p:sp>
        <p:nvSpPr>
          <p:cNvPr id="4" name="TextBox 3">
            <a:extLst>
              <a:ext uri="{FF2B5EF4-FFF2-40B4-BE49-F238E27FC236}">
                <a16:creationId xmlns:a16="http://schemas.microsoft.com/office/drawing/2014/main" id="{25794EC8-1BAA-4832-8BAB-CB6792C359FB}"/>
              </a:ext>
            </a:extLst>
          </p:cNvPr>
          <p:cNvSpPr txBox="1"/>
          <p:nvPr/>
        </p:nvSpPr>
        <p:spPr>
          <a:xfrm>
            <a:off x="6367055" y="5010539"/>
            <a:ext cx="5803641" cy="646331"/>
          </a:xfrm>
          <a:prstGeom prst="rect">
            <a:avLst/>
          </a:prstGeom>
          <a:noFill/>
        </p:spPr>
        <p:txBody>
          <a:bodyPr wrap="square" rtlCol="0">
            <a:spAutoFit/>
          </a:bodyPr>
          <a:lstStyle/>
          <a:p>
            <a:r>
              <a:rPr lang="en-IN" b="1" dirty="0">
                <a:solidFill>
                  <a:schemeClr val="tx2">
                    <a:lumMod val="50000"/>
                  </a:schemeClr>
                </a:solidFill>
                <a:latin typeface="Cascadia Code" panose="020B0609020000020004" pitchFamily="49" charset="0"/>
                <a:ea typeface="Cascadia Code" panose="020B0609020000020004" pitchFamily="49" charset="0"/>
                <a:cs typeface="Cascadia Code" panose="020B0609020000020004" pitchFamily="49" charset="0"/>
              </a:rPr>
              <a:t>Under guidance of -	Madhavi R P</a:t>
            </a:r>
          </a:p>
          <a:p>
            <a:r>
              <a:rPr lang="en-IN" b="1" dirty="0">
                <a:solidFill>
                  <a:schemeClr val="tx2">
                    <a:lumMod val="50000"/>
                  </a:schemeClr>
                </a:solidFill>
                <a:latin typeface="Cascadia Code" panose="020B0609020000020004" pitchFamily="49" charset="0"/>
                <a:ea typeface="Cascadia Code" panose="020B0609020000020004" pitchFamily="49" charset="0"/>
                <a:cs typeface="Cascadia Code" panose="020B0609020000020004" pitchFamily="49" charset="0"/>
              </a:rPr>
              <a:t>			Associate Professor </a:t>
            </a:r>
          </a:p>
        </p:txBody>
      </p:sp>
      <p:sp>
        <p:nvSpPr>
          <p:cNvPr id="6" name="Slide Number Placeholder 14">
            <a:extLst>
              <a:ext uri="{FF2B5EF4-FFF2-40B4-BE49-F238E27FC236}">
                <a16:creationId xmlns:a16="http://schemas.microsoft.com/office/drawing/2014/main" id="{D8D5BDD6-ACE2-4BFC-AD19-8A2708C4C154}"/>
              </a:ext>
            </a:extLst>
          </p:cNvPr>
          <p:cNvSpPr txBox="1">
            <a:spLocks/>
          </p:cNvSpPr>
          <p:nvPr/>
        </p:nvSpPr>
        <p:spPr>
          <a:xfrm>
            <a:off x="11335385" y="6257576"/>
            <a:ext cx="523240" cy="24765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mtClean="0">
                <a:solidFill>
                  <a:schemeClr val="bg1"/>
                </a:solidFill>
              </a:rPr>
              <a:pPr/>
              <a:t>1</a:t>
            </a:fld>
            <a:endParaRPr lang="en-US" dirty="0">
              <a:solidFill>
                <a:schemeClr val="bg1"/>
              </a:solidFill>
            </a:endParaRPr>
          </a:p>
        </p:txBody>
      </p:sp>
    </p:spTree>
    <p:extLst>
      <p:ext uri="{BB962C8B-B14F-4D97-AF65-F5344CB8AC3E}">
        <p14:creationId xmlns:p14="http://schemas.microsoft.com/office/powerpoint/2010/main" val="2960950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C1E48B3-652B-4284-8C64-B364AFFCACB0}"/>
              </a:ext>
            </a:extLst>
          </p:cNvPr>
          <p:cNvSpPr>
            <a:spLocks noGrp="1"/>
          </p:cNvSpPr>
          <p:nvPr>
            <p:ph type="title"/>
          </p:nvPr>
        </p:nvSpPr>
        <p:spPr>
          <a:xfrm>
            <a:off x="971550" y="794406"/>
            <a:ext cx="4941477" cy="610863"/>
          </a:xfrm>
        </p:spPr>
        <p:txBody>
          <a:bodyPr/>
          <a:lstStyle/>
          <a:p>
            <a:r>
              <a:rPr lang="en-IN" dirty="0"/>
              <a:t>Sign-in page</a:t>
            </a:r>
          </a:p>
        </p:txBody>
      </p:sp>
      <p:pic>
        <p:nvPicPr>
          <p:cNvPr id="4" name="Picture 3">
            <a:extLst>
              <a:ext uri="{FF2B5EF4-FFF2-40B4-BE49-F238E27FC236}">
                <a16:creationId xmlns:a16="http://schemas.microsoft.com/office/drawing/2014/main" id="{8F791BDC-AB13-45C1-BCDA-C252B79599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38057" y="1969752"/>
            <a:ext cx="6811347" cy="3431369"/>
          </a:xfrm>
          <a:prstGeom prst="rect">
            <a:avLst/>
          </a:prstGeom>
        </p:spPr>
      </p:pic>
      <p:sp>
        <p:nvSpPr>
          <p:cNvPr id="5" name="TextBox 4">
            <a:extLst>
              <a:ext uri="{FF2B5EF4-FFF2-40B4-BE49-F238E27FC236}">
                <a16:creationId xmlns:a16="http://schemas.microsoft.com/office/drawing/2014/main" id="{252D9C87-2430-499B-9FA1-8757B69325AB}"/>
              </a:ext>
            </a:extLst>
          </p:cNvPr>
          <p:cNvSpPr txBox="1"/>
          <p:nvPr/>
        </p:nvSpPr>
        <p:spPr>
          <a:xfrm>
            <a:off x="569165" y="2623471"/>
            <a:ext cx="3909527" cy="1200329"/>
          </a:xfrm>
          <a:prstGeom prst="rect">
            <a:avLst/>
          </a:prstGeom>
          <a:noFill/>
        </p:spPr>
        <p:txBody>
          <a:bodyPr wrap="square" rtlCol="0">
            <a:spAutoFit/>
          </a:bodyPr>
          <a:lstStyle/>
          <a:p>
            <a:r>
              <a:rPr lang="en-IN" dirty="0">
                <a:solidFill>
                  <a:schemeClr val="bg1"/>
                </a:solidFill>
              </a:rPr>
              <a:t>	If the entered credentials is wrong then the user gets a pop-up saying that the entered credentials is incorrect.</a:t>
            </a:r>
          </a:p>
        </p:txBody>
      </p:sp>
      <p:sp>
        <p:nvSpPr>
          <p:cNvPr id="7" name="TextBox 6">
            <a:extLst>
              <a:ext uri="{FF2B5EF4-FFF2-40B4-BE49-F238E27FC236}">
                <a16:creationId xmlns:a16="http://schemas.microsoft.com/office/drawing/2014/main" id="{EB961E2C-AF57-4B46-9CA7-75B93727F650}"/>
              </a:ext>
            </a:extLst>
          </p:cNvPr>
          <p:cNvSpPr txBox="1"/>
          <p:nvPr/>
        </p:nvSpPr>
        <p:spPr>
          <a:xfrm>
            <a:off x="653140" y="3908354"/>
            <a:ext cx="3741575" cy="646331"/>
          </a:xfrm>
          <a:prstGeom prst="rect">
            <a:avLst/>
          </a:prstGeom>
          <a:noFill/>
        </p:spPr>
        <p:txBody>
          <a:bodyPr wrap="square" rtlCol="0">
            <a:spAutoFit/>
          </a:bodyPr>
          <a:lstStyle/>
          <a:p>
            <a:r>
              <a:rPr lang="en-IN" dirty="0">
                <a:solidFill>
                  <a:schemeClr val="bg1"/>
                </a:solidFill>
              </a:rPr>
              <a:t>	The user wont be logged in until the correct details is entered.</a:t>
            </a:r>
          </a:p>
        </p:txBody>
      </p:sp>
      <p:sp>
        <p:nvSpPr>
          <p:cNvPr id="8" name="Slide Number Placeholder 14">
            <a:extLst>
              <a:ext uri="{FF2B5EF4-FFF2-40B4-BE49-F238E27FC236}">
                <a16:creationId xmlns:a16="http://schemas.microsoft.com/office/drawing/2014/main" id="{FCB4F52A-7A63-4687-B862-E186D9F0AF0C}"/>
              </a:ext>
            </a:extLst>
          </p:cNvPr>
          <p:cNvSpPr txBox="1">
            <a:spLocks/>
          </p:cNvSpPr>
          <p:nvPr/>
        </p:nvSpPr>
        <p:spPr>
          <a:xfrm>
            <a:off x="11309868" y="6332220"/>
            <a:ext cx="523240" cy="24765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z="1600" b="1" smtClean="0">
                <a:solidFill>
                  <a:schemeClr val="bg1"/>
                </a:solidFill>
              </a:rPr>
              <a:pPr/>
              <a:t>10</a:t>
            </a:fld>
            <a:endParaRPr lang="en-US" sz="1600" b="1" dirty="0">
              <a:solidFill>
                <a:schemeClr val="bg1"/>
              </a:solidFill>
            </a:endParaRPr>
          </a:p>
        </p:txBody>
      </p:sp>
    </p:spTree>
    <p:extLst>
      <p:ext uri="{BB962C8B-B14F-4D97-AF65-F5344CB8AC3E}">
        <p14:creationId xmlns:p14="http://schemas.microsoft.com/office/powerpoint/2010/main" val="32234187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5FB4FE2-B378-4D52-9BFE-69D763A2E4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343" y="1614436"/>
            <a:ext cx="8882743" cy="4676568"/>
          </a:xfrm>
          <a:prstGeom prst="rect">
            <a:avLst/>
          </a:prstGeom>
        </p:spPr>
      </p:pic>
      <p:sp>
        <p:nvSpPr>
          <p:cNvPr id="8" name="TextBox 7">
            <a:extLst>
              <a:ext uri="{FF2B5EF4-FFF2-40B4-BE49-F238E27FC236}">
                <a16:creationId xmlns:a16="http://schemas.microsoft.com/office/drawing/2014/main" id="{8D3DDCC2-D75E-4C19-A987-A23C3532BCAF}"/>
              </a:ext>
            </a:extLst>
          </p:cNvPr>
          <p:cNvSpPr txBox="1"/>
          <p:nvPr/>
        </p:nvSpPr>
        <p:spPr>
          <a:xfrm>
            <a:off x="1035698" y="566996"/>
            <a:ext cx="6746033" cy="646331"/>
          </a:xfrm>
          <a:prstGeom prst="rect">
            <a:avLst/>
          </a:prstGeom>
          <a:noFill/>
        </p:spPr>
        <p:txBody>
          <a:bodyPr wrap="square" rtlCol="0">
            <a:spAutoFit/>
          </a:bodyPr>
          <a:lstStyle/>
          <a:p>
            <a:r>
              <a:rPr lang="en-IN" sz="3600" u="sng" dirty="0">
                <a:solidFill>
                  <a:schemeClr val="bg1"/>
                </a:solidFill>
                <a:latin typeface="+mj-lt"/>
              </a:rPr>
              <a:t>Registration form</a:t>
            </a:r>
          </a:p>
        </p:txBody>
      </p:sp>
      <p:sp>
        <p:nvSpPr>
          <p:cNvPr id="5" name="Slide Number Placeholder 14">
            <a:extLst>
              <a:ext uri="{FF2B5EF4-FFF2-40B4-BE49-F238E27FC236}">
                <a16:creationId xmlns:a16="http://schemas.microsoft.com/office/drawing/2014/main" id="{77E915BB-E7FE-4EA0-9CD3-0F633E220FAA}"/>
              </a:ext>
            </a:extLst>
          </p:cNvPr>
          <p:cNvSpPr txBox="1">
            <a:spLocks/>
          </p:cNvSpPr>
          <p:nvPr/>
        </p:nvSpPr>
        <p:spPr>
          <a:xfrm>
            <a:off x="11309868" y="6332220"/>
            <a:ext cx="523240" cy="24765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z="1600" b="1" smtClean="0">
                <a:solidFill>
                  <a:schemeClr val="bg1"/>
                </a:solidFill>
              </a:rPr>
              <a:pPr/>
              <a:t>11</a:t>
            </a:fld>
            <a:endParaRPr lang="en-US" sz="1600" b="1" dirty="0">
              <a:solidFill>
                <a:schemeClr val="bg1"/>
              </a:solidFill>
            </a:endParaRPr>
          </a:p>
        </p:txBody>
      </p:sp>
    </p:spTree>
    <p:extLst>
      <p:ext uri="{BB962C8B-B14F-4D97-AF65-F5344CB8AC3E}">
        <p14:creationId xmlns:p14="http://schemas.microsoft.com/office/powerpoint/2010/main" val="32287983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EB1D7F-284F-6F46-99FA-EBB8ED69D7EA}"/>
              </a:ext>
            </a:extLst>
          </p:cNvPr>
          <p:cNvSpPr>
            <a:spLocks noGrp="1"/>
          </p:cNvSpPr>
          <p:nvPr>
            <p:ph type="title"/>
          </p:nvPr>
        </p:nvSpPr>
        <p:spPr>
          <a:xfrm>
            <a:off x="971550" y="1100959"/>
            <a:ext cx="7532277" cy="610863"/>
          </a:xfrm>
        </p:spPr>
        <p:txBody>
          <a:bodyPr/>
          <a:lstStyle/>
          <a:p>
            <a:r>
              <a:rPr lang="en-US" u="sng" dirty="0"/>
              <a:t>Our team</a:t>
            </a:r>
          </a:p>
        </p:txBody>
      </p:sp>
      <p:sp>
        <p:nvSpPr>
          <p:cNvPr id="6" name="Text Placeholder 5">
            <a:extLst>
              <a:ext uri="{FF2B5EF4-FFF2-40B4-BE49-F238E27FC236}">
                <a16:creationId xmlns:a16="http://schemas.microsoft.com/office/drawing/2014/main" id="{EA1E2644-1BD8-DB4D-B01F-F617AABF793F}"/>
              </a:ext>
            </a:extLst>
          </p:cNvPr>
          <p:cNvSpPr>
            <a:spLocks noGrp="1"/>
          </p:cNvSpPr>
          <p:nvPr>
            <p:ph type="body" sz="quarter" idx="11"/>
          </p:nvPr>
        </p:nvSpPr>
        <p:spPr>
          <a:xfrm>
            <a:off x="1783332" y="4890063"/>
            <a:ext cx="2133600" cy="205837"/>
          </a:xfrm>
        </p:spPr>
        <p:txBody>
          <a:bodyPr/>
          <a:lstStyle/>
          <a:p>
            <a:r>
              <a:rPr lang="en-US" dirty="0"/>
              <a:t>Kripakara M N</a:t>
            </a:r>
          </a:p>
        </p:txBody>
      </p:sp>
      <p:sp>
        <p:nvSpPr>
          <p:cNvPr id="5" name="Text Placeholder 4">
            <a:extLst>
              <a:ext uri="{FF2B5EF4-FFF2-40B4-BE49-F238E27FC236}">
                <a16:creationId xmlns:a16="http://schemas.microsoft.com/office/drawing/2014/main" id="{9642AB8A-80CA-C941-A861-E9F7C174A121}"/>
              </a:ext>
            </a:extLst>
          </p:cNvPr>
          <p:cNvSpPr>
            <a:spLocks noGrp="1"/>
          </p:cNvSpPr>
          <p:nvPr>
            <p:ph type="body" sz="quarter" idx="12"/>
          </p:nvPr>
        </p:nvSpPr>
        <p:spPr>
          <a:xfrm>
            <a:off x="1783332" y="5296487"/>
            <a:ext cx="2133600" cy="369332"/>
          </a:xfrm>
        </p:spPr>
        <p:txBody>
          <a:bodyPr/>
          <a:lstStyle/>
          <a:p>
            <a:r>
              <a:rPr lang="en-US" dirty="0"/>
              <a:t>1BM20CS075</a:t>
            </a:r>
          </a:p>
        </p:txBody>
      </p:sp>
      <p:sp>
        <p:nvSpPr>
          <p:cNvPr id="8" name="Text Placeholder 7">
            <a:extLst>
              <a:ext uri="{FF2B5EF4-FFF2-40B4-BE49-F238E27FC236}">
                <a16:creationId xmlns:a16="http://schemas.microsoft.com/office/drawing/2014/main" id="{AF43A531-88E8-744E-9BB5-FD05029B1D21}"/>
              </a:ext>
            </a:extLst>
          </p:cNvPr>
          <p:cNvSpPr>
            <a:spLocks noGrp="1"/>
          </p:cNvSpPr>
          <p:nvPr>
            <p:ph type="body" sz="quarter" idx="15"/>
          </p:nvPr>
        </p:nvSpPr>
        <p:spPr>
          <a:xfrm>
            <a:off x="5041639" y="4890063"/>
            <a:ext cx="2128157" cy="205837"/>
          </a:xfrm>
        </p:spPr>
        <p:txBody>
          <a:bodyPr/>
          <a:lstStyle/>
          <a:p>
            <a:r>
              <a:rPr lang="en-US" dirty="0"/>
              <a:t>K Amarnath </a:t>
            </a:r>
          </a:p>
        </p:txBody>
      </p:sp>
      <p:sp>
        <p:nvSpPr>
          <p:cNvPr id="7" name="Text Placeholder 6">
            <a:extLst>
              <a:ext uri="{FF2B5EF4-FFF2-40B4-BE49-F238E27FC236}">
                <a16:creationId xmlns:a16="http://schemas.microsoft.com/office/drawing/2014/main" id="{3590C1A1-4321-EC41-8248-D3B566DD51BD}"/>
              </a:ext>
            </a:extLst>
          </p:cNvPr>
          <p:cNvSpPr>
            <a:spLocks noGrp="1"/>
          </p:cNvSpPr>
          <p:nvPr>
            <p:ph type="body" sz="quarter" idx="13"/>
          </p:nvPr>
        </p:nvSpPr>
        <p:spPr>
          <a:xfrm>
            <a:off x="5041639" y="5296487"/>
            <a:ext cx="2128157" cy="369332"/>
          </a:xfrm>
        </p:spPr>
        <p:txBody>
          <a:bodyPr/>
          <a:lstStyle/>
          <a:p>
            <a:r>
              <a:rPr lang="en-US" dirty="0"/>
              <a:t>1BM20CS074</a:t>
            </a:r>
          </a:p>
          <a:p>
            <a:endParaRPr lang="en-US" dirty="0"/>
          </a:p>
        </p:txBody>
      </p:sp>
      <p:sp>
        <p:nvSpPr>
          <p:cNvPr id="10" name="Text Placeholder 9">
            <a:extLst>
              <a:ext uri="{FF2B5EF4-FFF2-40B4-BE49-F238E27FC236}">
                <a16:creationId xmlns:a16="http://schemas.microsoft.com/office/drawing/2014/main" id="{1DF7B21D-37D3-8344-AC78-C169C79D3D2A}"/>
              </a:ext>
            </a:extLst>
          </p:cNvPr>
          <p:cNvSpPr>
            <a:spLocks noGrp="1"/>
          </p:cNvSpPr>
          <p:nvPr>
            <p:ph type="body" sz="quarter" idx="31"/>
          </p:nvPr>
        </p:nvSpPr>
        <p:spPr>
          <a:xfrm>
            <a:off x="8264067" y="4883826"/>
            <a:ext cx="2129245" cy="205837"/>
          </a:xfrm>
        </p:spPr>
        <p:txBody>
          <a:bodyPr/>
          <a:lstStyle/>
          <a:p>
            <a:r>
              <a:rPr lang="en-US" dirty="0"/>
              <a:t>Manoj Howale S</a:t>
            </a:r>
          </a:p>
        </p:txBody>
      </p:sp>
      <p:sp>
        <p:nvSpPr>
          <p:cNvPr id="9" name="Text Placeholder 8">
            <a:extLst>
              <a:ext uri="{FF2B5EF4-FFF2-40B4-BE49-F238E27FC236}">
                <a16:creationId xmlns:a16="http://schemas.microsoft.com/office/drawing/2014/main" id="{2581095F-0795-744B-A3E7-94DFB3CBF331}"/>
              </a:ext>
            </a:extLst>
          </p:cNvPr>
          <p:cNvSpPr>
            <a:spLocks noGrp="1"/>
          </p:cNvSpPr>
          <p:nvPr>
            <p:ph type="body" sz="quarter" idx="16"/>
          </p:nvPr>
        </p:nvSpPr>
        <p:spPr>
          <a:xfrm>
            <a:off x="8264067" y="5290250"/>
            <a:ext cx="2129245" cy="369332"/>
          </a:xfrm>
        </p:spPr>
        <p:txBody>
          <a:bodyPr/>
          <a:lstStyle/>
          <a:p>
            <a:r>
              <a:rPr lang="en-US" dirty="0"/>
              <a:t>1BM20CS082</a:t>
            </a:r>
          </a:p>
        </p:txBody>
      </p:sp>
      <p:pic>
        <p:nvPicPr>
          <p:cNvPr id="25" name="Picture Placeholder 24">
            <a:extLst>
              <a:ext uri="{FF2B5EF4-FFF2-40B4-BE49-F238E27FC236}">
                <a16:creationId xmlns:a16="http://schemas.microsoft.com/office/drawing/2014/main" id="{BF8C9B2B-2C65-43B7-90A0-0347488F2BE0}"/>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t="13934" b="13934"/>
          <a:stretch>
            <a:fillRect/>
          </a:stretch>
        </p:blipFill>
        <p:spPr>
          <a:prstGeom prst="roundRect">
            <a:avLst>
              <a:gd name="adj" fmla="val 8594"/>
            </a:avLst>
          </a:prstGeom>
          <a:solidFill>
            <a:srgbClr val="FFFFFF">
              <a:shade val="85000"/>
            </a:srgbClr>
          </a:solidFill>
          <a:ln>
            <a:noFill/>
          </a:ln>
          <a:effectLst/>
        </p:spPr>
      </p:pic>
      <p:pic>
        <p:nvPicPr>
          <p:cNvPr id="29" name="Picture Placeholder 28">
            <a:extLst>
              <a:ext uri="{FF2B5EF4-FFF2-40B4-BE49-F238E27FC236}">
                <a16:creationId xmlns:a16="http://schemas.microsoft.com/office/drawing/2014/main" id="{4FF6C94C-4DCC-4806-8435-EA4D90CFAF52}"/>
              </a:ext>
            </a:extLst>
          </p:cNvPr>
          <p:cNvPicPr>
            <a:picLocks noGrp="1" noChangeAspect="1"/>
          </p:cNvPicPr>
          <p:nvPr>
            <p:ph type="pic" sz="quarter" idx="24"/>
          </p:nvPr>
        </p:nvPicPr>
        <p:blipFill>
          <a:blip r:embed="rId3">
            <a:extLst>
              <a:ext uri="{28A0092B-C50C-407E-A947-70E740481C1C}">
                <a14:useLocalDpi xmlns:a14="http://schemas.microsoft.com/office/drawing/2010/main" val="0"/>
              </a:ext>
            </a:extLst>
          </a:blip>
          <a:srcRect t="13998" b="13998"/>
          <a:stretch>
            <a:fillRect/>
          </a:stretch>
        </p:blipFill>
        <p:spPr>
          <a:xfrm>
            <a:off x="4582011" y="2530894"/>
            <a:ext cx="2118245" cy="2037217"/>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pic>
        <p:nvPicPr>
          <p:cNvPr id="33" name="Picture Placeholder 32">
            <a:extLst>
              <a:ext uri="{FF2B5EF4-FFF2-40B4-BE49-F238E27FC236}">
                <a16:creationId xmlns:a16="http://schemas.microsoft.com/office/drawing/2014/main" id="{31FD9FBB-6B85-475E-8661-365DF41AEB91}"/>
              </a:ext>
            </a:extLst>
          </p:cNvPr>
          <p:cNvPicPr>
            <a:picLocks noGrp="1" noChangeAspect="1"/>
          </p:cNvPicPr>
          <p:nvPr>
            <p:ph type="pic" sz="quarter" idx="27"/>
          </p:nvPr>
        </p:nvPicPr>
        <p:blipFill>
          <a:blip r:embed="rId4">
            <a:extLst>
              <a:ext uri="{28A0092B-C50C-407E-A947-70E740481C1C}">
                <a14:useLocalDpi xmlns:a14="http://schemas.microsoft.com/office/drawing/2010/main" val="0"/>
              </a:ext>
            </a:extLst>
          </a:blip>
          <a:srcRect t="11595" b="11595"/>
          <a:stretch>
            <a:fillRect/>
          </a:stretch>
        </p:blipFill>
        <p:spPr>
          <a:xfrm>
            <a:off x="8004480" y="2572882"/>
            <a:ext cx="2118245" cy="2037217"/>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effectLst>
        </p:spPr>
      </p:pic>
      <p:sp>
        <p:nvSpPr>
          <p:cNvPr id="13" name="Slide Number Placeholder 14">
            <a:extLst>
              <a:ext uri="{FF2B5EF4-FFF2-40B4-BE49-F238E27FC236}">
                <a16:creationId xmlns:a16="http://schemas.microsoft.com/office/drawing/2014/main" id="{D62D41B3-80E1-434C-A2B3-CA8722C314CB}"/>
              </a:ext>
            </a:extLst>
          </p:cNvPr>
          <p:cNvSpPr txBox="1">
            <a:spLocks/>
          </p:cNvSpPr>
          <p:nvPr/>
        </p:nvSpPr>
        <p:spPr>
          <a:xfrm>
            <a:off x="11309868" y="6332220"/>
            <a:ext cx="523240" cy="24765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z="1600" b="1" smtClean="0">
                <a:solidFill>
                  <a:schemeClr val="bg1"/>
                </a:solidFill>
              </a:rPr>
              <a:pPr/>
              <a:t>12</a:t>
            </a:fld>
            <a:endParaRPr lang="en-US" sz="1600" b="1" dirty="0">
              <a:solidFill>
                <a:schemeClr val="bg1"/>
              </a:solidFill>
            </a:endParaRPr>
          </a:p>
        </p:txBody>
      </p:sp>
    </p:spTree>
    <p:extLst>
      <p:ext uri="{BB962C8B-B14F-4D97-AF65-F5344CB8AC3E}">
        <p14:creationId xmlns:p14="http://schemas.microsoft.com/office/powerpoint/2010/main" val="188845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C1E48B3-652B-4284-8C64-B364AFFCACB0}"/>
              </a:ext>
            </a:extLst>
          </p:cNvPr>
          <p:cNvSpPr>
            <a:spLocks noGrp="1"/>
          </p:cNvSpPr>
          <p:nvPr>
            <p:ph type="title"/>
          </p:nvPr>
        </p:nvSpPr>
        <p:spPr>
          <a:xfrm>
            <a:off x="812930" y="757083"/>
            <a:ext cx="4941477" cy="610863"/>
          </a:xfrm>
        </p:spPr>
        <p:txBody>
          <a:bodyPr/>
          <a:lstStyle/>
          <a:p>
            <a:r>
              <a:rPr lang="en-IN" dirty="0"/>
              <a:t>Contact page</a:t>
            </a:r>
          </a:p>
        </p:txBody>
      </p:sp>
      <p:pic>
        <p:nvPicPr>
          <p:cNvPr id="3" name="Picture 2">
            <a:extLst>
              <a:ext uri="{FF2B5EF4-FFF2-40B4-BE49-F238E27FC236}">
                <a16:creationId xmlns:a16="http://schemas.microsoft.com/office/drawing/2014/main" id="{ED212B07-5E93-4BC3-B35E-5DA5117E4B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38465" y="1907663"/>
            <a:ext cx="8453535" cy="3983016"/>
          </a:xfrm>
          <a:prstGeom prst="rect">
            <a:avLst/>
          </a:prstGeom>
        </p:spPr>
      </p:pic>
      <p:sp>
        <p:nvSpPr>
          <p:cNvPr id="5" name="Slide Number Placeholder 14">
            <a:extLst>
              <a:ext uri="{FF2B5EF4-FFF2-40B4-BE49-F238E27FC236}">
                <a16:creationId xmlns:a16="http://schemas.microsoft.com/office/drawing/2014/main" id="{A03E1EBB-053F-4A17-86EC-E28EDAAE9B1A}"/>
              </a:ext>
            </a:extLst>
          </p:cNvPr>
          <p:cNvSpPr txBox="1">
            <a:spLocks/>
          </p:cNvSpPr>
          <p:nvPr/>
        </p:nvSpPr>
        <p:spPr>
          <a:xfrm>
            <a:off x="11309868" y="6332220"/>
            <a:ext cx="523240" cy="24765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z="1600" b="1" smtClean="0">
                <a:solidFill>
                  <a:schemeClr val="bg1"/>
                </a:solidFill>
              </a:rPr>
              <a:pPr/>
              <a:t>13</a:t>
            </a:fld>
            <a:endParaRPr lang="en-US" sz="1600" b="1" dirty="0">
              <a:solidFill>
                <a:schemeClr val="bg1"/>
              </a:solidFill>
            </a:endParaRPr>
          </a:p>
        </p:txBody>
      </p:sp>
      <p:sp>
        <p:nvSpPr>
          <p:cNvPr id="2" name="TextBox 1">
            <a:extLst>
              <a:ext uri="{FF2B5EF4-FFF2-40B4-BE49-F238E27FC236}">
                <a16:creationId xmlns:a16="http://schemas.microsoft.com/office/drawing/2014/main" id="{684F5BB8-D8B5-4716-A367-90B96695D20B}"/>
              </a:ext>
            </a:extLst>
          </p:cNvPr>
          <p:cNvSpPr txBox="1"/>
          <p:nvPr/>
        </p:nvSpPr>
        <p:spPr>
          <a:xfrm>
            <a:off x="615820" y="2837807"/>
            <a:ext cx="3442996" cy="923330"/>
          </a:xfrm>
          <a:prstGeom prst="rect">
            <a:avLst/>
          </a:prstGeom>
          <a:noFill/>
        </p:spPr>
        <p:txBody>
          <a:bodyPr wrap="square" rtlCol="0">
            <a:spAutoFit/>
          </a:bodyPr>
          <a:lstStyle/>
          <a:p>
            <a:r>
              <a:rPr lang="en-IN" dirty="0">
                <a:solidFill>
                  <a:schemeClr val="bg1"/>
                </a:solidFill>
              </a:rPr>
              <a:t>The users can interact with us regarding any queries via this page. </a:t>
            </a:r>
          </a:p>
        </p:txBody>
      </p:sp>
    </p:spTree>
    <p:extLst>
      <p:ext uri="{BB962C8B-B14F-4D97-AF65-F5344CB8AC3E}">
        <p14:creationId xmlns:p14="http://schemas.microsoft.com/office/powerpoint/2010/main" val="40354894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B277B-121C-40F7-A157-8DB9B01DA1B2}"/>
              </a:ext>
            </a:extLst>
          </p:cNvPr>
          <p:cNvSpPr>
            <a:spLocks noGrp="1"/>
          </p:cNvSpPr>
          <p:nvPr>
            <p:ph type="title"/>
          </p:nvPr>
        </p:nvSpPr>
        <p:spPr/>
        <p:txBody>
          <a:bodyPr>
            <a:normAutofit fontScale="90000"/>
          </a:bodyPr>
          <a:lstStyle/>
          <a:p>
            <a:r>
              <a:rPr lang="en-IN" dirty="0"/>
              <a:t>Future Enhancement</a:t>
            </a:r>
          </a:p>
        </p:txBody>
      </p:sp>
      <p:sp>
        <p:nvSpPr>
          <p:cNvPr id="16" name="Text Placeholder 3">
            <a:extLst>
              <a:ext uri="{FF2B5EF4-FFF2-40B4-BE49-F238E27FC236}">
                <a16:creationId xmlns:a16="http://schemas.microsoft.com/office/drawing/2014/main" id="{F3AF6558-4C4B-46D4-BF03-5042279BB673}"/>
              </a:ext>
            </a:extLst>
          </p:cNvPr>
          <p:cNvSpPr txBox="1">
            <a:spLocks/>
          </p:cNvSpPr>
          <p:nvPr/>
        </p:nvSpPr>
        <p:spPr>
          <a:xfrm>
            <a:off x="952500" y="2340989"/>
            <a:ext cx="4838700" cy="3159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None/>
              <a:defRPr sz="1800" b="0" i="0" kern="1200" spc="0" baseline="0">
                <a:solidFill>
                  <a:schemeClr val="tx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None/>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17" name="Text Placeholder 2">
            <a:extLst>
              <a:ext uri="{FF2B5EF4-FFF2-40B4-BE49-F238E27FC236}">
                <a16:creationId xmlns:a16="http://schemas.microsoft.com/office/drawing/2014/main" id="{EADCA37C-CFB8-4B89-A37C-E6F32AFACF0C}"/>
              </a:ext>
            </a:extLst>
          </p:cNvPr>
          <p:cNvSpPr txBox="1">
            <a:spLocks/>
          </p:cNvSpPr>
          <p:nvPr/>
        </p:nvSpPr>
        <p:spPr>
          <a:xfrm>
            <a:off x="952500" y="2709600"/>
            <a:ext cx="4838700" cy="57431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a:p>
        </p:txBody>
      </p:sp>
      <p:sp>
        <p:nvSpPr>
          <p:cNvPr id="18" name="Text Placeholder 3">
            <a:extLst>
              <a:ext uri="{FF2B5EF4-FFF2-40B4-BE49-F238E27FC236}">
                <a16:creationId xmlns:a16="http://schemas.microsoft.com/office/drawing/2014/main" id="{97F9FD6A-22F7-4246-8EDD-C639AD950D5E}"/>
              </a:ext>
            </a:extLst>
          </p:cNvPr>
          <p:cNvSpPr txBox="1">
            <a:spLocks/>
          </p:cNvSpPr>
          <p:nvPr/>
        </p:nvSpPr>
        <p:spPr>
          <a:xfrm>
            <a:off x="952500" y="2338696"/>
            <a:ext cx="4838700" cy="3159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None/>
              <a:defRPr sz="1800" b="0" i="0" kern="1200" spc="0" baseline="0">
                <a:solidFill>
                  <a:schemeClr val="tx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None/>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p>
        </p:txBody>
      </p:sp>
      <p:sp>
        <p:nvSpPr>
          <p:cNvPr id="20" name="Text Placeholder 5">
            <a:extLst>
              <a:ext uri="{FF2B5EF4-FFF2-40B4-BE49-F238E27FC236}">
                <a16:creationId xmlns:a16="http://schemas.microsoft.com/office/drawing/2014/main" id="{409126AF-1CD5-4147-B724-560262E1C8B5}"/>
              </a:ext>
            </a:extLst>
          </p:cNvPr>
          <p:cNvSpPr txBox="1">
            <a:spLocks/>
          </p:cNvSpPr>
          <p:nvPr/>
        </p:nvSpPr>
        <p:spPr>
          <a:xfrm>
            <a:off x="953655" y="3523638"/>
            <a:ext cx="4838700" cy="3159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None/>
              <a:defRPr sz="1800" b="0" i="0" kern="1200" spc="0" baseline="0">
                <a:solidFill>
                  <a:schemeClr val="tx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None/>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a:p>
        </p:txBody>
      </p:sp>
      <p:sp>
        <p:nvSpPr>
          <p:cNvPr id="21" name="Text Placeholder 6">
            <a:extLst>
              <a:ext uri="{FF2B5EF4-FFF2-40B4-BE49-F238E27FC236}">
                <a16:creationId xmlns:a16="http://schemas.microsoft.com/office/drawing/2014/main" id="{696E638A-3000-43D6-85F5-AF827AC1BEA7}"/>
              </a:ext>
            </a:extLst>
          </p:cNvPr>
          <p:cNvSpPr txBox="1">
            <a:spLocks/>
          </p:cNvSpPr>
          <p:nvPr/>
        </p:nvSpPr>
        <p:spPr>
          <a:xfrm>
            <a:off x="952500" y="5070597"/>
            <a:ext cx="4838700" cy="90834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a:p>
        </p:txBody>
      </p:sp>
      <p:sp>
        <p:nvSpPr>
          <p:cNvPr id="22" name="Text Placeholder 7">
            <a:extLst>
              <a:ext uri="{FF2B5EF4-FFF2-40B4-BE49-F238E27FC236}">
                <a16:creationId xmlns:a16="http://schemas.microsoft.com/office/drawing/2014/main" id="{CB8C6D3A-37A3-4520-B302-005CA6266B7B}"/>
              </a:ext>
            </a:extLst>
          </p:cNvPr>
          <p:cNvSpPr txBox="1">
            <a:spLocks/>
          </p:cNvSpPr>
          <p:nvPr/>
        </p:nvSpPr>
        <p:spPr>
          <a:xfrm>
            <a:off x="952500" y="4699693"/>
            <a:ext cx="4838700" cy="3159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None/>
              <a:defRPr sz="1800" b="0" i="0" kern="1200" spc="0" baseline="0">
                <a:solidFill>
                  <a:schemeClr val="tx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None/>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a:p>
        </p:txBody>
      </p:sp>
      <p:sp>
        <p:nvSpPr>
          <p:cNvPr id="23" name="Text Placeholder 8">
            <a:extLst>
              <a:ext uri="{FF2B5EF4-FFF2-40B4-BE49-F238E27FC236}">
                <a16:creationId xmlns:a16="http://schemas.microsoft.com/office/drawing/2014/main" id="{528F7C37-4AE9-4BB8-BDEE-36005BE34CED}"/>
              </a:ext>
            </a:extLst>
          </p:cNvPr>
          <p:cNvSpPr txBox="1">
            <a:spLocks/>
          </p:cNvSpPr>
          <p:nvPr/>
        </p:nvSpPr>
        <p:spPr>
          <a:xfrm>
            <a:off x="6399647" y="2709600"/>
            <a:ext cx="4838700" cy="57431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a:p>
        </p:txBody>
      </p:sp>
      <p:sp>
        <p:nvSpPr>
          <p:cNvPr id="24" name="Text Placeholder 9">
            <a:extLst>
              <a:ext uri="{FF2B5EF4-FFF2-40B4-BE49-F238E27FC236}">
                <a16:creationId xmlns:a16="http://schemas.microsoft.com/office/drawing/2014/main" id="{DBA4D5F8-9298-4719-9D4A-0507E6219027}"/>
              </a:ext>
            </a:extLst>
          </p:cNvPr>
          <p:cNvSpPr txBox="1">
            <a:spLocks/>
          </p:cNvSpPr>
          <p:nvPr/>
        </p:nvSpPr>
        <p:spPr>
          <a:xfrm>
            <a:off x="6399647" y="2338696"/>
            <a:ext cx="4838700" cy="3159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None/>
              <a:defRPr sz="1800" b="0" i="0" kern="1200" spc="0" baseline="0">
                <a:solidFill>
                  <a:schemeClr val="tx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None/>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a:p>
        </p:txBody>
      </p:sp>
      <p:sp>
        <p:nvSpPr>
          <p:cNvPr id="25" name="Text Placeholder 10">
            <a:extLst>
              <a:ext uri="{FF2B5EF4-FFF2-40B4-BE49-F238E27FC236}">
                <a16:creationId xmlns:a16="http://schemas.microsoft.com/office/drawing/2014/main" id="{E04B6A1F-ACF8-4530-A750-D4BE5319CF14}"/>
              </a:ext>
            </a:extLst>
          </p:cNvPr>
          <p:cNvSpPr txBox="1">
            <a:spLocks/>
          </p:cNvSpPr>
          <p:nvPr/>
        </p:nvSpPr>
        <p:spPr>
          <a:xfrm>
            <a:off x="6399647" y="3894542"/>
            <a:ext cx="4838700" cy="90834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a:p>
        </p:txBody>
      </p:sp>
      <p:sp>
        <p:nvSpPr>
          <p:cNvPr id="26" name="Text Placeholder 11">
            <a:extLst>
              <a:ext uri="{FF2B5EF4-FFF2-40B4-BE49-F238E27FC236}">
                <a16:creationId xmlns:a16="http://schemas.microsoft.com/office/drawing/2014/main" id="{294FCE97-E95F-42C9-AA56-F6DB77184F6C}"/>
              </a:ext>
            </a:extLst>
          </p:cNvPr>
          <p:cNvSpPr txBox="1">
            <a:spLocks/>
          </p:cNvSpPr>
          <p:nvPr/>
        </p:nvSpPr>
        <p:spPr>
          <a:xfrm>
            <a:off x="6399647" y="3523638"/>
            <a:ext cx="4838700" cy="3159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None/>
              <a:defRPr sz="1800" b="0" i="0" kern="1200" spc="0" baseline="0">
                <a:solidFill>
                  <a:schemeClr val="tx2"/>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None/>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a:p>
        </p:txBody>
      </p:sp>
      <p:sp>
        <p:nvSpPr>
          <p:cNvPr id="38" name="TextBox 37">
            <a:extLst>
              <a:ext uri="{FF2B5EF4-FFF2-40B4-BE49-F238E27FC236}">
                <a16:creationId xmlns:a16="http://schemas.microsoft.com/office/drawing/2014/main" id="{56B08B66-5AAE-4889-92F8-13B9B5B82823}"/>
              </a:ext>
            </a:extLst>
          </p:cNvPr>
          <p:cNvSpPr txBox="1"/>
          <p:nvPr/>
        </p:nvSpPr>
        <p:spPr>
          <a:xfrm>
            <a:off x="730776" y="2148578"/>
            <a:ext cx="8929397" cy="4247317"/>
          </a:xfrm>
          <a:prstGeom prst="rect">
            <a:avLst/>
          </a:prstGeom>
          <a:noFill/>
        </p:spPr>
        <p:txBody>
          <a:bodyPr wrap="square" rtlCol="0">
            <a:spAutoFit/>
          </a:bodyPr>
          <a:lstStyle/>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Login using different social accounts such as Gmail, Facebook, LinkedIn, etc.</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Backend interface will be designed using PHP so that all the users to store their data.</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Providing a user interface to view and edit the account details which is provided in the registration form.</a:t>
            </a:r>
          </a:p>
          <a:p>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Increasing the website reach by adding more scholarships and providing various courses.</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Providing a interface for scholarship providers to put their scholarships in our website.</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Addition of search bar to find the required scholarship easily.</a:t>
            </a:r>
          </a:p>
          <a:p>
            <a:pPr marL="285750" indent="-285750">
              <a:buFont typeface="Wingdings" panose="05000000000000000000" pitchFamily="2" charset="2"/>
              <a:buChar char="Ø"/>
            </a:pPr>
            <a:endParaRPr lang="en-IN" dirty="0">
              <a:solidFill>
                <a:schemeClr val="bg1"/>
              </a:solidFill>
            </a:endParaRPr>
          </a:p>
        </p:txBody>
      </p:sp>
      <p:sp>
        <p:nvSpPr>
          <p:cNvPr id="19" name="Slide Number Placeholder 14">
            <a:extLst>
              <a:ext uri="{FF2B5EF4-FFF2-40B4-BE49-F238E27FC236}">
                <a16:creationId xmlns:a16="http://schemas.microsoft.com/office/drawing/2014/main" id="{21B5AF37-F403-4C7E-93E1-B1C3F2A48FD9}"/>
              </a:ext>
            </a:extLst>
          </p:cNvPr>
          <p:cNvSpPr>
            <a:spLocks noGrp="1"/>
          </p:cNvSpPr>
          <p:nvPr>
            <p:ph type="sldNum" sz="quarter" idx="23"/>
          </p:nvPr>
        </p:nvSpPr>
        <p:spPr>
          <a:xfrm>
            <a:off x="11309868" y="6332220"/>
            <a:ext cx="523240" cy="247651"/>
          </a:xfrm>
        </p:spPr>
        <p:txBody>
          <a:bodyPr/>
          <a:lstStyle/>
          <a:p>
            <a:fld id="{294A09A9-5501-47C1-A89A-A340965A2BE2}" type="slidenum">
              <a:rPr lang="en-US" sz="1600" b="1" smtClean="0"/>
              <a:pPr/>
              <a:t>14</a:t>
            </a:fld>
            <a:endParaRPr lang="en-US" sz="1600" b="1" dirty="0"/>
          </a:p>
        </p:txBody>
      </p:sp>
    </p:spTree>
    <p:extLst>
      <p:ext uri="{BB962C8B-B14F-4D97-AF65-F5344CB8AC3E}">
        <p14:creationId xmlns:p14="http://schemas.microsoft.com/office/powerpoint/2010/main" val="28679252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0C1931C5-6F6E-4805-892B-FE62B50CB411}"/>
              </a:ext>
            </a:extLst>
          </p:cNvPr>
          <p:cNvSpPr txBox="1"/>
          <p:nvPr/>
        </p:nvSpPr>
        <p:spPr>
          <a:xfrm>
            <a:off x="3368350" y="704561"/>
            <a:ext cx="3890865" cy="769441"/>
          </a:xfrm>
          <a:prstGeom prst="rect">
            <a:avLst/>
          </a:prstGeom>
          <a:noFill/>
        </p:spPr>
        <p:txBody>
          <a:bodyPr wrap="square" rtlCol="0">
            <a:spAutoFit/>
          </a:bodyPr>
          <a:lstStyle/>
          <a:p>
            <a:r>
              <a:rPr lang="en-IN" sz="4400" u="sng" dirty="0">
                <a:solidFill>
                  <a:schemeClr val="bg1"/>
                </a:solidFill>
                <a:latin typeface="+mj-lt"/>
              </a:rPr>
              <a:t>Conclusion</a:t>
            </a:r>
          </a:p>
        </p:txBody>
      </p:sp>
      <p:sp>
        <p:nvSpPr>
          <p:cNvPr id="17" name="TextBox 16">
            <a:extLst>
              <a:ext uri="{FF2B5EF4-FFF2-40B4-BE49-F238E27FC236}">
                <a16:creationId xmlns:a16="http://schemas.microsoft.com/office/drawing/2014/main" id="{4500B391-1FF1-424C-9970-9826CECC1134}"/>
              </a:ext>
            </a:extLst>
          </p:cNvPr>
          <p:cNvSpPr txBox="1"/>
          <p:nvPr/>
        </p:nvSpPr>
        <p:spPr>
          <a:xfrm>
            <a:off x="648477" y="2058343"/>
            <a:ext cx="6610738" cy="1754326"/>
          </a:xfrm>
          <a:prstGeom prst="rect">
            <a:avLst/>
          </a:prstGeom>
          <a:noFill/>
        </p:spPr>
        <p:txBody>
          <a:bodyPr wrap="square" rtlCol="0">
            <a:spAutoFit/>
          </a:bodyPr>
          <a:lstStyle/>
          <a:p>
            <a:pPr algn="just">
              <a:buFont typeface="Wingdings" panose="05000000000000000000" pitchFamily="2" charset="2"/>
              <a:buChar char="Ø"/>
            </a:pPr>
            <a:r>
              <a:rPr lang="en-IN" dirty="0">
                <a:solidFill>
                  <a:schemeClr val="bg1"/>
                </a:solidFill>
                <a:latin typeface="Times New Roman" panose="02020603050405020304" pitchFamily="18" charset="0"/>
                <a:cs typeface="Times New Roman" panose="02020603050405020304" pitchFamily="18" charset="0"/>
              </a:rPr>
              <a:t>Working on this project helped us to understand how websites that we use every day are built from scratch.</a:t>
            </a:r>
          </a:p>
          <a:p>
            <a:pPr algn="just"/>
            <a:endParaRPr lang="en-IN" dirty="0">
              <a:solidFill>
                <a:schemeClr val="bg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IN" sz="1800" dirty="0">
                <a:solidFill>
                  <a:schemeClr val="bg1"/>
                </a:solidFill>
                <a:latin typeface="Times New Roman" panose="02020603050405020304" pitchFamily="18" charset="0"/>
                <a:cs typeface="Times New Roman" panose="02020603050405020304" pitchFamily="18" charset="0"/>
              </a:rPr>
              <a:t>Effective communication with each other while dividing the work amongst us was slowly but surely developed by working on our website.</a:t>
            </a:r>
          </a:p>
        </p:txBody>
      </p:sp>
      <p:sp>
        <p:nvSpPr>
          <p:cNvPr id="18" name="TextBox 17">
            <a:extLst>
              <a:ext uri="{FF2B5EF4-FFF2-40B4-BE49-F238E27FC236}">
                <a16:creationId xmlns:a16="http://schemas.microsoft.com/office/drawing/2014/main" id="{907BB677-AE8A-4852-9724-9F0EB038AB00}"/>
              </a:ext>
            </a:extLst>
          </p:cNvPr>
          <p:cNvSpPr txBox="1"/>
          <p:nvPr/>
        </p:nvSpPr>
        <p:spPr>
          <a:xfrm>
            <a:off x="2146041" y="4014392"/>
            <a:ext cx="9657183" cy="1754326"/>
          </a:xfrm>
          <a:prstGeom prst="rect">
            <a:avLst/>
          </a:prstGeom>
          <a:noFill/>
        </p:spPr>
        <p:txBody>
          <a:bodyPr wrap="square" rtlCol="0">
            <a:spAutoFit/>
          </a:bodyPr>
          <a:lstStyle/>
          <a:p>
            <a:pPr algn="just">
              <a:buFont typeface="Wingdings" panose="05000000000000000000" pitchFamily="2" charset="2"/>
              <a:buChar char="Ø"/>
            </a:pPr>
            <a:r>
              <a:rPr lang="en-IN" sz="1800" dirty="0">
                <a:solidFill>
                  <a:schemeClr val="bg1"/>
                </a:solidFill>
                <a:latin typeface="Times New Roman" panose="02020603050405020304" pitchFamily="18" charset="0"/>
                <a:cs typeface="Times New Roman" panose="02020603050405020304" pitchFamily="18" charset="0"/>
              </a:rPr>
              <a:t>Working on this project as a team helped us to enhance our coordinating and managing skills.</a:t>
            </a:r>
          </a:p>
          <a:p>
            <a:pPr algn="just">
              <a:buFont typeface="Wingdings" panose="05000000000000000000" pitchFamily="2" charset="2"/>
              <a:buChar char="Ø"/>
            </a:pPr>
            <a:endParaRPr lang="en-IN" sz="1800" dirty="0">
              <a:solidFill>
                <a:schemeClr val="bg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IN" sz="1800" dirty="0">
                <a:solidFill>
                  <a:schemeClr val="bg1"/>
                </a:solidFill>
                <a:latin typeface="Times New Roman" panose="02020603050405020304" pitchFamily="18" charset="0"/>
                <a:cs typeface="Times New Roman" panose="02020603050405020304" pitchFamily="18" charset="0"/>
              </a:rPr>
              <a:t>Gained a lot of knowledge and learnt various new topics (HTML</a:t>
            </a:r>
            <a:r>
              <a:rPr lang="en-IN" dirty="0">
                <a:solidFill>
                  <a:schemeClr val="bg1"/>
                </a:solidFill>
                <a:latin typeface="Times New Roman" panose="02020603050405020304" pitchFamily="18" charset="0"/>
                <a:cs typeface="Times New Roman" panose="02020603050405020304" pitchFamily="18" charset="0"/>
              </a:rPr>
              <a:t> &amp;</a:t>
            </a:r>
            <a:r>
              <a:rPr lang="en-IN" sz="1800" dirty="0">
                <a:solidFill>
                  <a:schemeClr val="bg1"/>
                </a:solidFill>
                <a:latin typeface="Times New Roman" panose="02020603050405020304" pitchFamily="18" charset="0"/>
                <a:cs typeface="Times New Roman" panose="02020603050405020304" pitchFamily="18" charset="0"/>
              </a:rPr>
              <a:t> CSS).</a:t>
            </a:r>
          </a:p>
          <a:p>
            <a:pPr algn="just"/>
            <a:endParaRPr lang="en-IN" sz="1800" dirty="0">
              <a:solidFill>
                <a:schemeClr val="bg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IN" sz="1800" dirty="0">
                <a:solidFill>
                  <a:schemeClr val="bg1"/>
                </a:solidFill>
                <a:latin typeface="Times New Roman" panose="02020603050405020304" pitchFamily="18" charset="0"/>
                <a:cs typeface="Times New Roman" panose="02020603050405020304" pitchFamily="18" charset="0"/>
              </a:rPr>
              <a:t>Planning, goal setting, prioritizing are the principles which made this website possible.  </a:t>
            </a:r>
          </a:p>
          <a:p>
            <a:endParaRPr lang="en-IN" dirty="0"/>
          </a:p>
        </p:txBody>
      </p:sp>
      <p:sp>
        <p:nvSpPr>
          <p:cNvPr id="5" name="Slide Number Placeholder 14">
            <a:extLst>
              <a:ext uri="{FF2B5EF4-FFF2-40B4-BE49-F238E27FC236}">
                <a16:creationId xmlns:a16="http://schemas.microsoft.com/office/drawing/2014/main" id="{4BDD32F6-0671-48BB-B446-CD49BBACC3B6}"/>
              </a:ext>
            </a:extLst>
          </p:cNvPr>
          <p:cNvSpPr txBox="1">
            <a:spLocks/>
          </p:cNvSpPr>
          <p:nvPr/>
        </p:nvSpPr>
        <p:spPr>
          <a:xfrm>
            <a:off x="11309868" y="6332220"/>
            <a:ext cx="523240" cy="24765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z="1600" b="1" smtClean="0">
                <a:solidFill>
                  <a:schemeClr val="bg1"/>
                </a:solidFill>
              </a:rPr>
              <a:pPr/>
              <a:t>15</a:t>
            </a:fld>
            <a:endParaRPr lang="en-US" sz="1600" b="1" dirty="0">
              <a:solidFill>
                <a:schemeClr val="bg1"/>
              </a:solidFill>
            </a:endParaRPr>
          </a:p>
        </p:txBody>
      </p:sp>
    </p:spTree>
    <p:extLst>
      <p:ext uri="{BB962C8B-B14F-4D97-AF65-F5344CB8AC3E}">
        <p14:creationId xmlns:p14="http://schemas.microsoft.com/office/powerpoint/2010/main" val="4857163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2CAF4D6A-BBF1-4262-8481-12B29C88BC6B}"/>
              </a:ext>
            </a:extLst>
          </p:cNvPr>
          <p:cNvSpPr>
            <a:spLocks noGrp="1"/>
          </p:cNvSpPr>
          <p:nvPr>
            <p:ph type="title"/>
          </p:nvPr>
        </p:nvSpPr>
        <p:spPr>
          <a:xfrm>
            <a:off x="1312507" y="655129"/>
            <a:ext cx="4941477" cy="610863"/>
          </a:xfrm>
        </p:spPr>
        <p:txBody>
          <a:bodyPr/>
          <a:lstStyle/>
          <a:p>
            <a:r>
              <a:rPr lang="en-IN" b="1" dirty="0"/>
              <a:t>References</a:t>
            </a:r>
          </a:p>
        </p:txBody>
      </p:sp>
      <p:sp>
        <p:nvSpPr>
          <p:cNvPr id="24" name="Content Placeholder 2">
            <a:extLst>
              <a:ext uri="{FF2B5EF4-FFF2-40B4-BE49-F238E27FC236}">
                <a16:creationId xmlns:a16="http://schemas.microsoft.com/office/drawing/2014/main" id="{209384DA-E535-47DB-9F27-033D29550C15}"/>
              </a:ext>
            </a:extLst>
          </p:cNvPr>
          <p:cNvSpPr txBox="1">
            <a:spLocks/>
          </p:cNvSpPr>
          <p:nvPr/>
        </p:nvSpPr>
        <p:spPr>
          <a:xfrm>
            <a:off x="1554466" y="2869443"/>
            <a:ext cx="9399036" cy="229038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IN" sz="2000" dirty="0">
                <a:latin typeface="Times New Roman" panose="02020603050405020304" pitchFamily="18" charset="0"/>
                <a:cs typeface="Times New Roman" panose="02020603050405020304" pitchFamily="18" charset="0"/>
              </a:rPr>
              <a:t>Easy Tutorials (Channel for web development using Html, CSS and JavaScript) </a:t>
            </a:r>
          </a:p>
          <a:p>
            <a:pPr algn="just"/>
            <a:r>
              <a:rPr lang="en-IN" sz="2000" dirty="0">
                <a:latin typeface="Times New Roman" panose="02020603050405020304" pitchFamily="18" charset="0"/>
                <a:cs typeface="Times New Roman" panose="02020603050405020304" pitchFamily="18" charset="0"/>
              </a:rPr>
              <a:t>Code IO introductory course</a:t>
            </a:r>
          </a:p>
          <a:p>
            <a:pPr algn="just"/>
            <a:r>
              <a:rPr lang="en-IN" sz="2000" dirty="0">
                <a:latin typeface="Times New Roman" panose="02020603050405020304" pitchFamily="18" charset="0"/>
                <a:cs typeface="Times New Roman" panose="02020603050405020304" pitchFamily="18" charset="0"/>
              </a:rPr>
              <a:t>W3schools (HTML and CSS) </a:t>
            </a:r>
          </a:p>
          <a:p>
            <a:pPr algn="just"/>
            <a:r>
              <a:rPr lang="en-IN" sz="2000" dirty="0">
                <a:latin typeface="Times New Roman" panose="02020603050405020304" pitchFamily="18" charset="0"/>
                <a:cs typeface="Times New Roman" panose="02020603050405020304" pitchFamily="18" charset="0"/>
              </a:rPr>
              <a:t>Bootstrap (Templates for reference and ideas)</a:t>
            </a:r>
          </a:p>
          <a:p>
            <a:pPr algn="just"/>
            <a:r>
              <a:rPr lang="en-IN" sz="2000" dirty="0">
                <a:latin typeface="Times New Roman" panose="02020603050405020304" pitchFamily="18" charset="0"/>
                <a:cs typeface="Times New Roman" panose="02020603050405020304" pitchFamily="18" charset="0"/>
              </a:rPr>
              <a:t>Visual Studio Code (To realize basic elements of HTML)</a:t>
            </a:r>
          </a:p>
        </p:txBody>
      </p:sp>
      <p:sp>
        <p:nvSpPr>
          <p:cNvPr id="5" name="Slide Number Placeholder 14">
            <a:extLst>
              <a:ext uri="{FF2B5EF4-FFF2-40B4-BE49-F238E27FC236}">
                <a16:creationId xmlns:a16="http://schemas.microsoft.com/office/drawing/2014/main" id="{20FAC152-4288-42E3-9D39-1357FE66A406}"/>
              </a:ext>
            </a:extLst>
          </p:cNvPr>
          <p:cNvSpPr txBox="1">
            <a:spLocks/>
          </p:cNvSpPr>
          <p:nvPr/>
        </p:nvSpPr>
        <p:spPr>
          <a:xfrm>
            <a:off x="11309868" y="6332220"/>
            <a:ext cx="523240" cy="24765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z="1600" b="1" smtClean="0">
                <a:solidFill>
                  <a:schemeClr val="bg1"/>
                </a:solidFill>
              </a:rPr>
              <a:pPr/>
              <a:t>16</a:t>
            </a:fld>
            <a:endParaRPr lang="en-US" sz="1600" b="1" dirty="0">
              <a:solidFill>
                <a:schemeClr val="bg1"/>
              </a:solidFill>
            </a:endParaRPr>
          </a:p>
        </p:txBody>
      </p:sp>
    </p:spTree>
    <p:extLst>
      <p:ext uri="{BB962C8B-B14F-4D97-AF65-F5344CB8AC3E}">
        <p14:creationId xmlns:p14="http://schemas.microsoft.com/office/powerpoint/2010/main" val="33625154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2174031" y="2733871"/>
            <a:ext cx="9263743" cy="881076"/>
          </a:xfrm>
        </p:spPr>
        <p:txBody>
          <a:bodyPr>
            <a:normAutofit/>
          </a:bodyPr>
          <a:lstStyle/>
          <a:p>
            <a:r>
              <a:rPr lang="en-US" sz="5400" dirty="0"/>
              <a:t>Thank you</a:t>
            </a:r>
          </a:p>
        </p:txBody>
      </p:sp>
      <p:sp>
        <p:nvSpPr>
          <p:cNvPr id="4" name="Slide Number Placeholder 14">
            <a:extLst>
              <a:ext uri="{FF2B5EF4-FFF2-40B4-BE49-F238E27FC236}">
                <a16:creationId xmlns:a16="http://schemas.microsoft.com/office/drawing/2014/main" id="{F620DFD9-111C-4185-8EAC-2ADF202EBD2F}"/>
              </a:ext>
            </a:extLst>
          </p:cNvPr>
          <p:cNvSpPr txBox="1">
            <a:spLocks/>
          </p:cNvSpPr>
          <p:nvPr/>
        </p:nvSpPr>
        <p:spPr>
          <a:xfrm>
            <a:off x="11309868" y="6332220"/>
            <a:ext cx="523240" cy="24765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z="1600" b="1" smtClean="0">
                <a:solidFill>
                  <a:schemeClr val="bg1"/>
                </a:solidFill>
              </a:rPr>
              <a:pPr/>
              <a:t>17</a:t>
            </a:fld>
            <a:endParaRPr lang="en-US" sz="1600" b="1" dirty="0">
              <a:solidFill>
                <a:schemeClr val="bg1"/>
              </a:solidFill>
            </a:endParaRPr>
          </a:p>
        </p:txBody>
      </p:sp>
    </p:spTree>
    <p:extLst>
      <p:ext uri="{BB962C8B-B14F-4D97-AF65-F5344CB8AC3E}">
        <p14:creationId xmlns:p14="http://schemas.microsoft.com/office/powerpoint/2010/main" val="23366773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Slide Number Placeholder 16">
            <a:extLst>
              <a:ext uri="{FF2B5EF4-FFF2-40B4-BE49-F238E27FC236}">
                <a16:creationId xmlns:a16="http://schemas.microsoft.com/office/drawing/2014/main" id="{133BDEBA-C1B9-4355-A10A-F224F555B67E}"/>
              </a:ext>
            </a:extLst>
          </p:cNvPr>
          <p:cNvSpPr>
            <a:spLocks noGrp="1"/>
          </p:cNvSpPr>
          <p:nvPr>
            <p:ph type="sldNum" sz="quarter" idx="27"/>
          </p:nvPr>
        </p:nvSpPr>
        <p:spPr>
          <a:xfrm>
            <a:off x="11347191" y="6332219"/>
            <a:ext cx="523240" cy="247651"/>
          </a:xfrm>
        </p:spPr>
        <p:txBody>
          <a:bodyPr/>
          <a:lstStyle/>
          <a:p>
            <a:fld id="{294A09A9-5501-47C1-A89A-A340965A2BE2}" type="slidenum">
              <a:rPr lang="en-US" sz="1800" b="1" smtClean="0"/>
              <a:pPr/>
              <a:t>2</a:t>
            </a:fld>
            <a:endParaRPr lang="en-US" sz="1800" b="1" dirty="0">
              <a:latin typeface="+mn-lt"/>
            </a:endParaRPr>
          </a:p>
        </p:txBody>
      </p:sp>
      <p:sp>
        <p:nvSpPr>
          <p:cNvPr id="18" name="TextBox 17">
            <a:extLst>
              <a:ext uri="{FF2B5EF4-FFF2-40B4-BE49-F238E27FC236}">
                <a16:creationId xmlns:a16="http://schemas.microsoft.com/office/drawing/2014/main" id="{40BE2D24-5DE6-4B14-851F-5B1C5523BD4C}"/>
              </a:ext>
            </a:extLst>
          </p:cNvPr>
          <p:cNvSpPr txBox="1"/>
          <p:nvPr/>
        </p:nvSpPr>
        <p:spPr>
          <a:xfrm>
            <a:off x="830424" y="676080"/>
            <a:ext cx="4301413" cy="707886"/>
          </a:xfrm>
          <a:prstGeom prst="rect">
            <a:avLst/>
          </a:prstGeom>
          <a:noFill/>
        </p:spPr>
        <p:txBody>
          <a:bodyPr wrap="square" rtlCol="0">
            <a:spAutoFit/>
          </a:bodyPr>
          <a:lstStyle/>
          <a:p>
            <a:r>
              <a:rPr lang="en-IN" sz="4000" b="1" dirty="0">
                <a:solidFill>
                  <a:schemeClr val="bg1"/>
                </a:solidFill>
                <a:latin typeface="+mj-lt"/>
              </a:rPr>
              <a:t>Contents</a:t>
            </a:r>
          </a:p>
        </p:txBody>
      </p:sp>
      <p:sp>
        <p:nvSpPr>
          <p:cNvPr id="19" name="TextBox 18">
            <a:extLst>
              <a:ext uri="{FF2B5EF4-FFF2-40B4-BE49-F238E27FC236}">
                <a16:creationId xmlns:a16="http://schemas.microsoft.com/office/drawing/2014/main" id="{89D79D3E-CD08-4ED0-BCAD-90A7427857A7}"/>
              </a:ext>
            </a:extLst>
          </p:cNvPr>
          <p:cNvSpPr txBox="1"/>
          <p:nvPr/>
        </p:nvSpPr>
        <p:spPr>
          <a:xfrm>
            <a:off x="1362269" y="2286520"/>
            <a:ext cx="5589036" cy="1703543"/>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dirty="0">
                <a:solidFill>
                  <a:schemeClr val="bg1"/>
                </a:solidFill>
                <a:latin typeface="+mj-lt"/>
              </a:rPr>
              <a:t>Introduction</a:t>
            </a:r>
          </a:p>
          <a:p>
            <a:pPr marL="285750" indent="-285750">
              <a:lnSpc>
                <a:spcPct val="150000"/>
              </a:lnSpc>
              <a:buFont typeface="Wingdings" panose="05000000000000000000" pitchFamily="2" charset="2"/>
              <a:buChar char="q"/>
            </a:pPr>
            <a:r>
              <a:rPr lang="en-US" dirty="0">
                <a:solidFill>
                  <a:schemeClr val="bg1"/>
                </a:solidFill>
                <a:latin typeface="+mj-lt"/>
              </a:rPr>
              <a:t>Software Requirement and specification</a:t>
            </a:r>
          </a:p>
          <a:p>
            <a:pPr marL="285750" indent="-285750">
              <a:lnSpc>
                <a:spcPct val="150000"/>
              </a:lnSpc>
              <a:buFont typeface="Wingdings" panose="05000000000000000000" pitchFamily="2" charset="2"/>
              <a:buChar char="q"/>
            </a:pPr>
            <a:r>
              <a:rPr lang="en-US" dirty="0">
                <a:solidFill>
                  <a:schemeClr val="bg1"/>
                </a:solidFill>
                <a:latin typeface="+mj-lt"/>
              </a:rPr>
              <a:t>Relevance or importance of the project</a:t>
            </a:r>
          </a:p>
          <a:p>
            <a:pPr marL="285750" indent="-285750">
              <a:lnSpc>
                <a:spcPct val="150000"/>
              </a:lnSpc>
              <a:buFont typeface="Wingdings" panose="05000000000000000000" pitchFamily="2" charset="2"/>
              <a:buChar char="q"/>
            </a:pPr>
            <a:r>
              <a:rPr lang="en-US" dirty="0">
                <a:solidFill>
                  <a:schemeClr val="bg1"/>
                </a:solidFill>
                <a:latin typeface="+mj-lt"/>
              </a:rPr>
              <a:t>User Interface Design</a:t>
            </a:r>
          </a:p>
        </p:txBody>
      </p:sp>
      <p:sp>
        <p:nvSpPr>
          <p:cNvPr id="45" name="TextBox 44">
            <a:extLst>
              <a:ext uri="{FF2B5EF4-FFF2-40B4-BE49-F238E27FC236}">
                <a16:creationId xmlns:a16="http://schemas.microsoft.com/office/drawing/2014/main" id="{0DF4484B-3329-4DC3-A011-371891D29AD8}"/>
              </a:ext>
            </a:extLst>
          </p:cNvPr>
          <p:cNvSpPr txBox="1"/>
          <p:nvPr/>
        </p:nvSpPr>
        <p:spPr>
          <a:xfrm>
            <a:off x="1362269" y="4337003"/>
            <a:ext cx="4665307" cy="2119042"/>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dirty="0">
                <a:solidFill>
                  <a:schemeClr val="bg1"/>
                </a:solidFill>
                <a:latin typeface="+mj-lt"/>
              </a:rPr>
              <a:t>About us</a:t>
            </a:r>
          </a:p>
          <a:p>
            <a:pPr marL="285750" indent="-285750">
              <a:lnSpc>
                <a:spcPct val="150000"/>
              </a:lnSpc>
              <a:buFont typeface="Wingdings" panose="05000000000000000000" pitchFamily="2" charset="2"/>
              <a:buChar char="q"/>
            </a:pPr>
            <a:r>
              <a:rPr lang="en-US" dirty="0">
                <a:solidFill>
                  <a:schemeClr val="bg1"/>
                </a:solidFill>
                <a:latin typeface="+mj-lt"/>
              </a:rPr>
              <a:t>Contact us</a:t>
            </a:r>
          </a:p>
          <a:p>
            <a:pPr marL="285750" indent="-285750">
              <a:lnSpc>
                <a:spcPct val="150000"/>
              </a:lnSpc>
              <a:buFont typeface="Wingdings" panose="05000000000000000000" pitchFamily="2" charset="2"/>
              <a:buChar char="q"/>
            </a:pPr>
            <a:r>
              <a:rPr lang="en-US" dirty="0">
                <a:solidFill>
                  <a:schemeClr val="bg1"/>
                </a:solidFill>
                <a:latin typeface="+mj-lt"/>
              </a:rPr>
              <a:t>Future Enhancements</a:t>
            </a:r>
          </a:p>
          <a:p>
            <a:pPr marL="285750" indent="-285750">
              <a:lnSpc>
                <a:spcPct val="150000"/>
              </a:lnSpc>
              <a:buFont typeface="Wingdings" panose="05000000000000000000" pitchFamily="2" charset="2"/>
              <a:buChar char="q"/>
            </a:pPr>
            <a:r>
              <a:rPr lang="en-US" dirty="0">
                <a:solidFill>
                  <a:schemeClr val="bg1"/>
                </a:solidFill>
                <a:latin typeface="+mj-lt"/>
              </a:rPr>
              <a:t>Conclusion</a:t>
            </a:r>
          </a:p>
          <a:p>
            <a:pPr marL="285750" indent="-285750">
              <a:lnSpc>
                <a:spcPct val="150000"/>
              </a:lnSpc>
              <a:buFont typeface="Wingdings" panose="05000000000000000000" pitchFamily="2" charset="2"/>
              <a:buChar char="q"/>
            </a:pPr>
            <a:r>
              <a:rPr lang="en-US" dirty="0">
                <a:solidFill>
                  <a:schemeClr val="bg1"/>
                </a:solidFill>
                <a:latin typeface="+mj-lt"/>
              </a:rPr>
              <a:t>References</a:t>
            </a:r>
            <a:endParaRPr lang="en-IN" dirty="0"/>
          </a:p>
        </p:txBody>
      </p:sp>
    </p:spTree>
    <p:extLst>
      <p:ext uri="{BB962C8B-B14F-4D97-AF65-F5344CB8AC3E}">
        <p14:creationId xmlns:p14="http://schemas.microsoft.com/office/powerpoint/2010/main" val="3663669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54756-A790-C845-A85F-35391529E591}"/>
              </a:ext>
            </a:extLst>
          </p:cNvPr>
          <p:cNvSpPr>
            <a:spLocks noGrp="1"/>
          </p:cNvSpPr>
          <p:nvPr>
            <p:ph type="title"/>
          </p:nvPr>
        </p:nvSpPr>
        <p:spPr>
          <a:xfrm>
            <a:off x="766471" y="909820"/>
            <a:ext cx="4941477" cy="610863"/>
          </a:xfrm>
        </p:spPr>
        <p:txBody>
          <a:bodyPr/>
          <a:lstStyle/>
          <a:p>
            <a:r>
              <a:rPr lang="en-US" dirty="0"/>
              <a:t>Introduction</a:t>
            </a:r>
          </a:p>
        </p:txBody>
      </p:sp>
      <p:sp>
        <p:nvSpPr>
          <p:cNvPr id="15" name="Slide Number Placeholder 14">
            <a:extLst>
              <a:ext uri="{FF2B5EF4-FFF2-40B4-BE49-F238E27FC236}">
                <a16:creationId xmlns:a16="http://schemas.microsoft.com/office/drawing/2014/main" id="{329469AE-B59A-AA41-9085-106D011808F5}"/>
              </a:ext>
            </a:extLst>
          </p:cNvPr>
          <p:cNvSpPr>
            <a:spLocks noGrp="1"/>
          </p:cNvSpPr>
          <p:nvPr>
            <p:ph type="sldNum" sz="quarter" idx="23"/>
          </p:nvPr>
        </p:nvSpPr>
        <p:spPr>
          <a:xfrm>
            <a:off x="11159509" y="6276236"/>
            <a:ext cx="523240" cy="247651"/>
          </a:xfrm>
        </p:spPr>
        <p:txBody>
          <a:bodyPr/>
          <a:lstStyle/>
          <a:p>
            <a:fld id="{294A09A9-5501-47C1-A89A-A340965A2BE2}" type="slidenum">
              <a:rPr lang="en-US" sz="1600" b="1" smtClean="0"/>
              <a:pPr/>
              <a:t>3</a:t>
            </a:fld>
            <a:endParaRPr lang="en-US" sz="1600" b="1" dirty="0"/>
          </a:p>
        </p:txBody>
      </p:sp>
      <p:sp>
        <p:nvSpPr>
          <p:cNvPr id="36" name="TextBox 35">
            <a:extLst>
              <a:ext uri="{FF2B5EF4-FFF2-40B4-BE49-F238E27FC236}">
                <a16:creationId xmlns:a16="http://schemas.microsoft.com/office/drawing/2014/main" id="{73025EAD-DE7A-4EBC-AE9B-30BC2F81C4B0}"/>
              </a:ext>
            </a:extLst>
          </p:cNvPr>
          <p:cNvSpPr txBox="1"/>
          <p:nvPr/>
        </p:nvSpPr>
        <p:spPr>
          <a:xfrm>
            <a:off x="766471" y="2242431"/>
            <a:ext cx="10495578" cy="1661993"/>
          </a:xfrm>
          <a:prstGeom prst="rect">
            <a:avLst/>
          </a:prstGeom>
          <a:noFill/>
        </p:spPr>
        <p:txBody>
          <a:bodyPr wrap="square" rtlCol="0">
            <a:spAutoFit/>
          </a:bodyPr>
          <a:lstStyle/>
          <a:p>
            <a:endParaRPr lang="en-US" dirty="0">
              <a:solidFill>
                <a:schemeClr val="bg1"/>
              </a:solidFill>
              <a:effectLst/>
              <a:latin typeface="Arial" panose="020B0604020202020204" pitchFamily="34" charset="0"/>
            </a:endParaRPr>
          </a:p>
          <a:p>
            <a:endParaRPr lang="en-US" dirty="0">
              <a:solidFill>
                <a:schemeClr val="bg1"/>
              </a:solidFill>
              <a:effectLst/>
              <a:latin typeface="Arial" panose="020B0604020202020204" pitchFamily="34" charset="0"/>
            </a:endParaRPr>
          </a:p>
          <a:p>
            <a:r>
              <a:rPr lang="en-US" dirty="0">
                <a:solidFill>
                  <a:schemeClr val="bg1"/>
                </a:solidFill>
                <a:effectLst/>
                <a:latin typeface="Arial" panose="020B0604020202020204" pitchFamily="34" charset="0"/>
              </a:rPr>
              <a:t>	</a:t>
            </a:r>
            <a:r>
              <a:rPr lang="en-US" sz="2200" dirty="0">
                <a:solidFill>
                  <a:schemeClr val="bg1"/>
                </a:solidFill>
                <a:effectLst/>
                <a:latin typeface="Arial" panose="020B0604020202020204" pitchFamily="34" charset="0"/>
              </a:rPr>
              <a:t>Scholarships can provide financial assistance for those who can't afford higher studies but are talented and needy. College and university scholarships are a convenient way to pay for an undergraduate degree.</a:t>
            </a:r>
            <a:endParaRPr lang="en-IN" sz="2200" dirty="0">
              <a:solidFill>
                <a:schemeClr val="bg1"/>
              </a:solidFill>
            </a:endParaRPr>
          </a:p>
        </p:txBody>
      </p:sp>
      <p:sp>
        <p:nvSpPr>
          <p:cNvPr id="62" name="TextBox 61">
            <a:extLst>
              <a:ext uri="{FF2B5EF4-FFF2-40B4-BE49-F238E27FC236}">
                <a16:creationId xmlns:a16="http://schemas.microsoft.com/office/drawing/2014/main" id="{3A5C5DA5-0A37-47D4-886E-94D618304266}"/>
              </a:ext>
            </a:extLst>
          </p:cNvPr>
          <p:cNvSpPr txBox="1"/>
          <p:nvPr/>
        </p:nvSpPr>
        <p:spPr>
          <a:xfrm>
            <a:off x="869010" y="4376056"/>
            <a:ext cx="10290499" cy="1107996"/>
          </a:xfrm>
          <a:prstGeom prst="rect">
            <a:avLst/>
          </a:prstGeom>
          <a:noFill/>
        </p:spPr>
        <p:txBody>
          <a:bodyPr wrap="square" rtlCol="0">
            <a:spAutoFit/>
          </a:bodyPr>
          <a:lstStyle/>
          <a:p>
            <a:r>
              <a:rPr lang="en-US" sz="2200" dirty="0">
                <a:solidFill>
                  <a:schemeClr val="bg1"/>
                </a:solidFill>
                <a:effectLst/>
                <a:latin typeface="Arial" panose="020B0604020202020204" pitchFamily="34" charset="0"/>
              </a:rPr>
              <a:t>	When it comes to searching for scholarships, you need to make sure you know where you can find them. Some of them are offered locally by high schools and community businesses, while colleges provide others.</a:t>
            </a:r>
            <a:endParaRPr lang="en-IN" sz="2200" dirty="0">
              <a:solidFill>
                <a:schemeClr val="bg1"/>
              </a:solidFill>
            </a:endParaRPr>
          </a:p>
        </p:txBody>
      </p:sp>
    </p:spTree>
    <p:extLst>
      <p:ext uri="{BB962C8B-B14F-4D97-AF65-F5344CB8AC3E}">
        <p14:creationId xmlns:p14="http://schemas.microsoft.com/office/powerpoint/2010/main" val="289860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14">
            <a:extLst>
              <a:ext uri="{FF2B5EF4-FFF2-40B4-BE49-F238E27FC236}">
                <a16:creationId xmlns:a16="http://schemas.microsoft.com/office/drawing/2014/main" id="{329469AE-B59A-AA41-9085-106D011808F5}"/>
              </a:ext>
            </a:extLst>
          </p:cNvPr>
          <p:cNvSpPr>
            <a:spLocks noGrp="1"/>
          </p:cNvSpPr>
          <p:nvPr>
            <p:ph type="sldNum" sz="quarter" idx="23"/>
          </p:nvPr>
        </p:nvSpPr>
        <p:spPr>
          <a:xfrm>
            <a:off x="11309868" y="6332220"/>
            <a:ext cx="523240" cy="247651"/>
          </a:xfrm>
        </p:spPr>
        <p:txBody>
          <a:bodyPr/>
          <a:lstStyle/>
          <a:p>
            <a:fld id="{294A09A9-5501-47C1-A89A-A340965A2BE2}" type="slidenum">
              <a:rPr lang="en-US" sz="1600" b="1" smtClean="0"/>
              <a:pPr/>
              <a:t>4</a:t>
            </a:fld>
            <a:endParaRPr lang="en-US" sz="1600" b="1" dirty="0"/>
          </a:p>
        </p:txBody>
      </p:sp>
      <p:sp>
        <p:nvSpPr>
          <p:cNvPr id="8" name="Title 1">
            <a:extLst>
              <a:ext uri="{FF2B5EF4-FFF2-40B4-BE49-F238E27FC236}">
                <a16:creationId xmlns:a16="http://schemas.microsoft.com/office/drawing/2014/main" id="{98C59C10-26E7-4669-AF1F-498D4C4DAF63}"/>
              </a:ext>
            </a:extLst>
          </p:cNvPr>
          <p:cNvSpPr>
            <a:spLocks noGrp="1"/>
          </p:cNvSpPr>
          <p:nvPr>
            <p:ph type="title"/>
          </p:nvPr>
        </p:nvSpPr>
        <p:spPr>
          <a:xfrm>
            <a:off x="783771" y="882971"/>
            <a:ext cx="10363200" cy="764478"/>
          </a:xfrm>
        </p:spPr>
        <p:txBody>
          <a:bodyPr>
            <a:normAutofit/>
          </a:bodyPr>
          <a:lstStyle/>
          <a:p>
            <a:r>
              <a:rPr lang="en-US" sz="4000" dirty="0">
                <a:solidFill>
                  <a:schemeClr val="bg1"/>
                </a:solidFill>
                <a:latin typeface="+mj-lt"/>
              </a:rPr>
              <a:t>Software Requirement and specification</a:t>
            </a:r>
          </a:p>
        </p:txBody>
      </p:sp>
      <p:sp>
        <p:nvSpPr>
          <p:cNvPr id="5" name="TextBox 4">
            <a:extLst>
              <a:ext uri="{FF2B5EF4-FFF2-40B4-BE49-F238E27FC236}">
                <a16:creationId xmlns:a16="http://schemas.microsoft.com/office/drawing/2014/main" id="{AFFAD406-490C-4A71-8643-BBE44EE4FDDF}"/>
              </a:ext>
            </a:extLst>
          </p:cNvPr>
          <p:cNvSpPr txBox="1"/>
          <p:nvPr/>
        </p:nvSpPr>
        <p:spPr>
          <a:xfrm>
            <a:off x="3237723" y="2164702"/>
            <a:ext cx="6746032" cy="4524315"/>
          </a:xfrm>
          <a:prstGeom prst="rect">
            <a:avLst/>
          </a:prstGeom>
          <a:noFill/>
        </p:spPr>
        <p:txBody>
          <a:bodyPr wrap="square" rtlCol="0">
            <a:spAutoFit/>
          </a:bodyPr>
          <a:lstStyle/>
          <a:p>
            <a:pPr marL="285750" indent="-285750">
              <a:buFont typeface="Wingdings" panose="05000000000000000000" pitchFamily="2" charset="2"/>
              <a:buChar char="v"/>
            </a:pPr>
            <a:r>
              <a:rPr lang="en-US" b="0" i="0" u="none" strike="noStrike" baseline="0" dirty="0">
                <a:solidFill>
                  <a:schemeClr val="bg1"/>
                </a:solidFill>
                <a:latin typeface="Times New Roman" panose="02020603050405020304" pitchFamily="18" charset="0"/>
                <a:cs typeface="Times New Roman" panose="02020603050405020304" pitchFamily="18" charset="0"/>
              </a:rPr>
              <a:t>     A PC with the following or greater specifications:</a:t>
            </a:r>
          </a:p>
          <a:p>
            <a:endParaRPr lang="en-US" b="0" i="0" u="none" strike="noStrike" baseline="0" dirty="0">
              <a:solidFill>
                <a:schemeClr val="bg1"/>
              </a:solidFill>
              <a:latin typeface="Times New Roman" panose="02020603050405020304" pitchFamily="18" charset="0"/>
              <a:cs typeface="Times New Roman" panose="02020603050405020304" pitchFamily="18" charset="0"/>
            </a:endParaRPr>
          </a:p>
          <a:p>
            <a:pPr marL="1657350" lvl="3" indent="-285750">
              <a:buFont typeface="Arial" panose="020B0604020202020204" pitchFamily="34" charset="0"/>
              <a:buChar char="•"/>
            </a:pPr>
            <a:r>
              <a:rPr lang="en-US" b="0" i="0" u="none" strike="noStrike" baseline="0" dirty="0">
                <a:solidFill>
                  <a:schemeClr val="bg1"/>
                </a:solidFill>
                <a:latin typeface="Times New Roman" panose="02020603050405020304" pitchFamily="18" charset="0"/>
                <a:cs typeface="Times New Roman" panose="02020603050405020304" pitchFamily="18" charset="0"/>
              </a:rPr>
              <a:t>Windows 8 or above</a:t>
            </a:r>
          </a:p>
          <a:p>
            <a:pPr marL="1657350" lvl="3" indent="-285750">
              <a:buFont typeface="Arial" panose="020B0604020202020204" pitchFamily="34" charset="0"/>
              <a:buChar char="•"/>
            </a:pPr>
            <a:r>
              <a:rPr lang="en-US" b="0" i="0" kern="1200" baseline="0" dirty="0">
                <a:solidFill>
                  <a:schemeClr val="bg1"/>
                </a:solidFill>
                <a:effectLst/>
                <a:latin typeface="Times New Roman" panose="02020603050405020304" pitchFamily="18" charset="0"/>
                <a:ea typeface="+mn-ea"/>
                <a:cs typeface="Times New Roman" panose="02020603050405020304" pitchFamily="18" charset="0"/>
              </a:rPr>
              <a:t>Intel Core i5 (6th gen or higher)</a:t>
            </a:r>
            <a:endParaRPr lang="en-IN" dirty="0">
              <a:solidFill>
                <a:schemeClr val="bg1"/>
              </a:solidFill>
              <a:effectLst/>
            </a:endParaRPr>
          </a:p>
          <a:p>
            <a:pPr marL="1657350" lvl="3" indent="-285750">
              <a:buFont typeface="Arial" panose="020B0604020202020204" pitchFamily="34" charset="0"/>
              <a:buChar char="•"/>
            </a:pPr>
            <a:r>
              <a:rPr lang="en-US" b="0" i="0" kern="1200" baseline="0" dirty="0">
                <a:solidFill>
                  <a:schemeClr val="bg1"/>
                </a:solidFill>
                <a:effectLst/>
                <a:latin typeface="Times New Roman" panose="02020603050405020304" pitchFamily="18" charset="0"/>
                <a:ea typeface="+mn-ea"/>
                <a:cs typeface="Times New Roman" panose="02020603050405020304" pitchFamily="18" charset="0"/>
              </a:rPr>
              <a:t>8 GB RAM</a:t>
            </a:r>
            <a:endParaRPr lang="en-IN" dirty="0">
              <a:solidFill>
                <a:schemeClr val="bg1"/>
              </a:solidFill>
              <a:effectLst/>
            </a:endParaRPr>
          </a:p>
          <a:p>
            <a:pPr marL="1657350" lvl="3" indent="-285750">
              <a:buFont typeface="Arial" panose="020B0604020202020204" pitchFamily="34" charset="0"/>
              <a:buChar char="•"/>
            </a:pPr>
            <a:r>
              <a:rPr lang="en-US" b="0" i="0" kern="1200" baseline="0" dirty="0">
                <a:solidFill>
                  <a:schemeClr val="bg1"/>
                </a:solidFill>
                <a:effectLst/>
                <a:latin typeface="Times New Roman" panose="02020603050405020304" pitchFamily="18" charset="0"/>
                <a:ea typeface="+mn-ea"/>
                <a:cs typeface="Times New Roman" panose="02020603050405020304" pitchFamily="18" charset="0"/>
              </a:rPr>
              <a:t>500 GB Hard Drive or SSD</a:t>
            </a:r>
          </a:p>
          <a:p>
            <a:pPr lvl="2"/>
            <a:endParaRPr lang="en-US" sz="1800" b="0" i="0" kern="1200" baseline="0" dirty="0">
              <a:solidFill>
                <a:schemeClr val="bg1"/>
              </a:solidFill>
              <a:effectLst/>
              <a:latin typeface="Times New Roman" panose="02020603050405020304" pitchFamily="18" charset="0"/>
              <a:ea typeface="+mn-ea"/>
              <a:cs typeface="Times New Roman" panose="02020603050405020304" pitchFamily="18" charset="0"/>
            </a:endParaRPr>
          </a:p>
          <a:p>
            <a:pPr marL="285750" indent="-285750">
              <a:buFont typeface="Wingdings" panose="05000000000000000000" pitchFamily="2" charset="2"/>
              <a:buChar char="v"/>
            </a:pPr>
            <a:r>
              <a:rPr lang="en-IN" sz="1800" kern="1200" dirty="0">
                <a:solidFill>
                  <a:schemeClr val="bg1"/>
                </a:solidFill>
                <a:effectLst/>
                <a:latin typeface="Times New Roman" panose="02020603050405020304" pitchFamily="18" charset="0"/>
                <a:ea typeface="+mn-ea"/>
                <a:cs typeface="Times New Roman" panose="02020603050405020304" pitchFamily="18" charset="0"/>
              </a:rPr>
              <a:t>     Visual Studio Code / </a:t>
            </a:r>
            <a:r>
              <a:rPr lang="en-IN" sz="1800" kern="1200" dirty="0" err="1">
                <a:solidFill>
                  <a:schemeClr val="bg1"/>
                </a:solidFill>
                <a:effectLst/>
                <a:latin typeface="Times New Roman" panose="02020603050405020304" pitchFamily="18" charset="0"/>
                <a:ea typeface="+mn-ea"/>
                <a:cs typeface="Times New Roman" panose="02020603050405020304" pitchFamily="18" charset="0"/>
              </a:rPr>
              <a:t>AtomGitHub</a:t>
            </a:r>
            <a:r>
              <a:rPr lang="en-IN" sz="1800" kern="1200" dirty="0">
                <a:solidFill>
                  <a:schemeClr val="bg1"/>
                </a:solidFill>
                <a:effectLst/>
                <a:latin typeface="Times New Roman" panose="02020603050405020304" pitchFamily="18" charset="0"/>
                <a:ea typeface="+mn-ea"/>
                <a:cs typeface="Times New Roman" panose="02020603050405020304" pitchFamily="18" charset="0"/>
              </a:rPr>
              <a:t> repositories</a:t>
            </a:r>
          </a:p>
          <a:p>
            <a:endParaRPr lang="en-IN" sz="1800" dirty="0">
              <a:solidFill>
                <a:schemeClr val="bg1"/>
              </a:solidFill>
              <a:effectLst/>
            </a:endParaRPr>
          </a:p>
          <a:p>
            <a:pPr marL="285750" indent="-285750">
              <a:buFont typeface="Wingdings" panose="05000000000000000000" pitchFamily="2" charset="2"/>
              <a:buChar char="v"/>
            </a:pPr>
            <a:r>
              <a:rPr lang="en-IN" sz="1800" kern="1200" dirty="0">
                <a:solidFill>
                  <a:schemeClr val="bg1"/>
                </a:solidFill>
                <a:effectLst/>
                <a:latin typeface="Times New Roman" panose="02020603050405020304" pitchFamily="18" charset="0"/>
                <a:ea typeface="+mn-ea"/>
                <a:cs typeface="Times New Roman" panose="02020603050405020304" pitchFamily="18" charset="0"/>
              </a:rPr>
              <a:t>     HTML, CSS, JavaScript</a:t>
            </a:r>
          </a:p>
          <a:p>
            <a:endParaRPr lang="en-IN" sz="1800" dirty="0">
              <a:solidFill>
                <a:schemeClr val="bg1"/>
              </a:solidFill>
              <a:effectLst/>
            </a:endParaRPr>
          </a:p>
          <a:p>
            <a:pPr marL="285750" indent="-285750">
              <a:buFont typeface="Wingdings" panose="05000000000000000000" pitchFamily="2" charset="2"/>
              <a:buChar char="v"/>
            </a:pPr>
            <a:r>
              <a:rPr lang="en-IN" sz="1800" kern="1200" dirty="0">
                <a:solidFill>
                  <a:schemeClr val="bg1"/>
                </a:solidFill>
                <a:effectLst/>
                <a:latin typeface="Times New Roman" panose="02020603050405020304" pitchFamily="18" charset="0"/>
                <a:ea typeface="+mn-ea"/>
                <a:cs typeface="Times New Roman" panose="02020603050405020304" pitchFamily="18" charset="0"/>
              </a:rPr>
              <a:t>     Bootstrap</a:t>
            </a:r>
          </a:p>
          <a:p>
            <a:endParaRPr lang="en-IN" sz="1800" dirty="0">
              <a:solidFill>
                <a:schemeClr val="bg1"/>
              </a:solidFill>
              <a:effectLst/>
            </a:endParaRPr>
          </a:p>
          <a:p>
            <a:pPr marL="285750" indent="-285750">
              <a:buFont typeface="Wingdings" panose="05000000000000000000" pitchFamily="2" charset="2"/>
              <a:buChar char="v"/>
            </a:pPr>
            <a:r>
              <a:rPr lang="en-IN" sz="1800" kern="1200" dirty="0">
                <a:solidFill>
                  <a:schemeClr val="bg1"/>
                </a:solidFill>
                <a:effectLst/>
                <a:latin typeface="Times New Roman" panose="02020603050405020304" pitchFamily="18" charset="0"/>
                <a:ea typeface="+mn-ea"/>
                <a:cs typeface="Times New Roman" panose="02020603050405020304" pitchFamily="18" charset="0"/>
              </a:rPr>
              <a:t>     Fontawesome.com</a:t>
            </a:r>
          </a:p>
          <a:p>
            <a:endParaRPr lang="en-IN" sz="1800" dirty="0">
              <a:solidFill>
                <a:schemeClr val="bg1"/>
              </a:solidFill>
              <a:effectLst/>
            </a:endParaRPr>
          </a:p>
          <a:p>
            <a:pPr marL="285750" indent="-285750">
              <a:buFont typeface="Wingdings" panose="05000000000000000000" pitchFamily="2" charset="2"/>
              <a:buChar char="v"/>
            </a:pPr>
            <a:r>
              <a:rPr lang="en-IN" sz="1800" kern="1200" dirty="0">
                <a:solidFill>
                  <a:schemeClr val="bg1"/>
                </a:solidFill>
                <a:effectLst/>
                <a:latin typeface="Times New Roman" panose="02020603050405020304" pitchFamily="18" charset="0"/>
                <a:ea typeface="+mn-ea"/>
                <a:cs typeface="Times New Roman" panose="02020603050405020304" pitchFamily="18" charset="0"/>
              </a:rPr>
              <a:t>     Google fonts</a:t>
            </a:r>
            <a:endParaRPr lang="en-IN" dirty="0">
              <a:solidFill>
                <a:schemeClr val="bg1"/>
              </a:solidFill>
            </a:endParaRPr>
          </a:p>
        </p:txBody>
      </p:sp>
    </p:spTree>
    <p:extLst>
      <p:ext uri="{BB962C8B-B14F-4D97-AF65-F5344CB8AC3E}">
        <p14:creationId xmlns:p14="http://schemas.microsoft.com/office/powerpoint/2010/main" val="41909773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8C59C10-26E7-4669-AF1F-498D4C4DAF63}"/>
              </a:ext>
            </a:extLst>
          </p:cNvPr>
          <p:cNvSpPr>
            <a:spLocks noGrp="1"/>
          </p:cNvSpPr>
          <p:nvPr>
            <p:ph type="title"/>
          </p:nvPr>
        </p:nvSpPr>
        <p:spPr>
          <a:xfrm>
            <a:off x="660918" y="640375"/>
            <a:ext cx="10363200" cy="764478"/>
          </a:xfrm>
        </p:spPr>
        <p:txBody>
          <a:bodyPr>
            <a:normAutofit/>
          </a:bodyPr>
          <a:lstStyle/>
          <a:p>
            <a:r>
              <a:rPr lang="en-IN" sz="3200" b="1" dirty="0"/>
              <a:t>Relevance of the Project</a:t>
            </a:r>
            <a:endParaRPr lang="en-US" sz="4000" dirty="0">
              <a:solidFill>
                <a:schemeClr val="bg1"/>
              </a:solidFill>
              <a:latin typeface="+mj-lt"/>
            </a:endParaRPr>
          </a:p>
        </p:txBody>
      </p:sp>
      <p:sp>
        <p:nvSpPr>
          <p:cNvPr id="5" name="TextBox 4">
            <a:extLst>
              <a:ext uri="{FF2B5EF4-FFF2-40B4-BE49-F238E27FC236}">
                <a16:creationId xmlns:a16="http://schemas.microsoft.com/office/drawing/2014/main" id="{AFFAD406-490C-4A71-8643-BBE44EE4FDDF}"/>
              </a:ext>
            </a:extLst>
          </p:cNvPr>
          <p:cNvSpPr txBox="1"/>
          <p:nvPr/>
        </p:nvSpPr>
        <p:spPr>
          <a:xfrm>
            <a:off x="660918" y="2574616"/>
            <a:ext cx="10608906" cy="3477875"/>
          </a:xfrm>
          <a:prstGeom prst="rect">
            <a:avLst/>
          </a:prstGeom>
          <a:noFill/>
        </p:spPr>
        <p:txBody>
          <a:bodyPr wrap="square" rtlCol="0">
            <a:spAutoFit/>
          </a:bodyPr>
          <a:lstStyle/>
          <a:p>
            <a:pPr marL="285750" indent="-285750">
              <a:buFont typeface="Wingdings" panose="05000000000000000000" pitchFamily="2" charset="2"/>
              <a:buChar char="§"/>
            </a:pPr>
            <a:r>
              <a:rPr lang="en-US" sz="2000" dirty="0">
                <a:solidFill>
                  <a:schemeClr val="bg1"/>
                </a:solidFill>
                <a:effectLst/>
                <a:latin typeface="Arial" panose="020B0604020202020204" pitchFamily="34" charset="0"/>
              </a:rPr>
              <a:t>This website is designed by us to help students to find the best scholarship scheme suitable for them. </a:t>
            </a:r>
          </a:p>
          <a:p>
            <a:endParaRPr lang="en-US" sz="2000" dirty="0">
              <a:solidFill>
                <a:schemeClr val="bg1"/>
              </a:solidFill>
              <a:effectLst/>
              <a:latin typeface="Arial" panose="020B0604020202020204" pitchFamily="34" charset="0"/>
            </a:endParaRPr>
          </a:p>
          <a:p>
            <a:pPr marL="285750" indent="-285750">
              <a:buFont typeface="Wingdings" panose="05000000000000000000" pitchFamily="2" charset="2"/>
              <a:buChar char="§"/>
            </a:pPr>
            <a:r>
              <a:rPr lang="en-US" sz="2000" dirty="0">
                <a:solidFill>
                  <a:schemeClr val="bg1"/>
                </a:solidFill>
                <a:effectLst/>
                <a:latin typeface="Arial" panose="020B0604020202020204" pitchFamily="34" charset="0"/>
              </a:rPr>
              <a:t>We provide easy access to scholarships with connections between seekers and scholarship providers. </a:t>
            </a:r>
          </a:p>
          <a:p>
            <a:endParaRPr lang="en-US" sz="2000" dirty="0">
              <a:solidFill>
                <a:schemeClr val="bg1"/>
              </a:solidFill>
              <a:effectLst/>
              <a:latin typeface="Arial" panose="020B0604020202020204" pitchFamily="34" charset="0"/>
            </a:endParaRPr>
          </a:p>
          <a:p>
            <a:pPr marL="285750" indent="-285750">
              <a:buFont typeface="Wingdings" panose="05000000000000000000" pitchFamily="2" charset="2"/>
              <a:buChar char="§"/>
            </a:pPr>
            <a:r>
              <a:rPr lang="en-US" sz="2000" dirty="0">
                <a:solidFill>
                  <a:schemeClr val="bg1"/>
                </a:solidFill>
                <a:effectLst/>
                <a:latin typeface="Arial" panose="020B0604020202020204" pitchFamily="34" charset="0"/>
              </a:rPr>
              <a:t>Our vision is to ensure affordable education for all, mission is to simplify scholarship accessibility for students and disbursement process for providers. </a:t>
            </a:r>
          </a:p>
          <a:p>
            <a:endParaRPr lang="en-US" sz="2000" dirty="0">
              <a:solidFill>
                <a:schemeClr val="bg1"/>
              </a:solidFill>
              <a:effectLst/>
              <a:latin typeface="Arial" panose="020B0604020202020204" pitchFamily="34" charset="0"/>
            </a:endParaRPr>
          </a:p>
          <a:p>
            <a:pPr marL="285750" indent="-285750">
              <a:buFont typeface="Wingdings" panose="05000000000000000000" pitchFamily="2" charset="2"/>
              <a:buChar char="§"/>
            </a:pPr>
            <a:r>
              <a:rPr lang="en-US" sz="2000" dirty="0">
                <a:solidFill>
                  <a:schemeClr val="bg1"/>
                </a:solidFill>
                <a:effectLst/>
                <a:latin typeface="Arial" panose="020B0604020202020204" pitchFamily="34" charset="0"/>
              </a:rPr>
              <a:t>Our scholarship allows both seekers and scholarship providers to access curated scholarship information.</a:t>
            </a:r>
            <a:endParaRPr lang="en-IN" sz="2000" dirty="0">
              <a:solidFill>
                <a:schemeClr val="bg1"/>
              </a:solidFill>
            </a:endParaRPr>
          </a:p>
        </p:txBody>
      </p:sp>
      <p:sp>
        <p:nvSpPr>
          <p:cNvPr id="6" name="Slide Number Placeholder 14">
            <a:extLst>
              <a:ext uri="{FF2B5EF4-FFF2-40B4-BE49-F238E27FC236}">
                <a16:creationId xmlns:a16="http://schemas.microsoft.com/office/drawing/2014/main" id="{35E69B5E-9826-48FD-970D-44882C16BAF5}"/>
              </a:ext>
            </a:extLst>
          </p:cNvPr>
          <p:cNvSpPr txBox="1">
            <a:spLocks/>
          </p:cNvSpPr>
          <p:nvPr/>
        </p:nvSpPr>
        <p:spPr>
          <a:xfrm>
            <a:off x="11309868" y="6332220"/>
            <a:ext cx="523240" cy="247651"/>
          </a:xfrm>
          <a:prstGeom prst="rect">
            <a:avLst/>
          </a:prstGeom>
        </p:spPr>
        <p:txBody>
          <a:bodyPr vert="horz" lIns="0" tIns="0" rIns="0" bIns="0" rtlCol="0" anchor="t" anchorCtr="0"/>
          <a:lstStyle>
            <a:defPPr>
              <a:defRPr lang="en-US"/>
            </a:defPPr>
            <a:lvl1pPr marL="0" algn="l" defTabSz="914400" rtl="0" eaLnBrk="1" latinLnBrk="0" hangingPunct="1">
              <a:defRPr sz="11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z="1600" b="1" smtClean="0"/>
              <a:pPr/>
              <a:t>5</a:t>
            </a:fld>
            <a:endParaRPr lang="en-US" sz="1600" b="1" dirty="0"/>
          </a:p>
        </p:txBody>
      </p:sp>
    </p:spTree>
    <p:extLst>
      <p:ext uri="{BB962C8B-B14F-4D97-AF65-F5344CB8AC3E}">
        <p14:creationId xmlns:p14="http://schemas.microsoft.com/office/powerpoint/2010/main" val="4124411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71EE2349-7F5B-4B2A-B1A1-F5060922D92D}"/>
              </a:ext>
            </a:extLst>
          </p:cNvPr>
          <p:cNvSpPr>
            <a:spLocks noGrp="1"/>
          </p:cNvSpPr>
          <p:nvPr>
            <p:ph type="title"/>
          </p:nvPr>
        </p:nvSpPr>
        <p:spPr>
          <a:xfrm>
            <a:off x="441510" y="370791"/>
            <a:ext cx="6528458" cy="610863"/>
          </a:xfrm>
        </p:spPr>
        <p:txBody>
          <a:bodyPr>
            <a:normAutofit/>
          </a:bodyPr>
          <a:lstStyle/>
          <a:p>
            <a:r>
              <a:rPr lang="en-US" sz="4000" dirty="0">
                <a:solidFill>
                  <a:schemeClr val="bg1"/>
                </a:solidFill>
                <a:latin typeface="+mj-lt"/>
              </a:rPr>
              <a:t>User Interface Design</a:t>
            </a:r>
          </a:p>
        </p:txBody>
      </p:sp>
      <p:pic>
        <p:nvPicPr>
          <p:cNvPr id="7" name="Picture 6">
            <a:extLst>
              <a:ext uri="{FF2B5EF4-FFF2-40B4-BE49-F238E27FC236}">
                <a16:creationId xmlns:a16="http://schemas.microsoft.com/office/drawing/2014/main" id="{072B9E2B-5880-4C0A-A011-72C29DD257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910" y="1142753"/>
            <a:ext cx="10261617" cy="4572494"/>
          </a:xfrm>
          <a:prstGeom prst="rect">
            <a:avLst/>
          </a:prstGeom>
        </p:spPr>
      </p:pic>
      <p:sp>
        <p:nvSpPr>
          <p:cNvPr id="3" name="TextBox 2">
            <a:extLst>
              <a:ext uri="{FF2B5EF4-FFF2-40B4-BE49-F238E27FC236}">
                <a16:creationId xmlns:a16="http://schemas.microsoft.com/office/drawing/2014/main" id="{49D354C2-1E21-48F4-8C29-381FDF0099D2}"/>
              </a:ext>
            </a:extLst>
          </p:cNvPr>
          <p:cNvSpPr txBox="1"/>
          <p:nvPr/>
        </p:nvSpPr>
        <p:spPr>
          <a:xfrm>
            <a:off x="1710473" y="5654237"/>
            <a:ext cx="8265755" cy="646331"/>
          </a:xfrm>
          <a:prstGeom prst="rect">
            <a:avLst/>
          </a:prstGeom>
          <a:noFill/>
        </p:spPr>
        <p:txBody>
          <a:bodyPr wrap="square" rtlCol="0">
            <a:spAutoFit/>
          </a:bodyPr>
          <a:lstStyle/>
          <a:p>
            <a:r>
              <a:rPr lang="en-US" sz="1800" dirty="0">
                <a:solidFill>
                  <a:schemeClr val="bg1"/>
                </a:solidFill>
              </a:rPr>
              <a:t>The home page is designed for the user to know about our mission and more importantly for providing information about the varieties of scholarship.</a:t>
            </a:r>
            <a:endParaRPr lang="en-IN" dirty="0"/>
          </a:p>
        </p:txBody>
      </p:sp>
      <p:sp>
        <p:nvSpPr>
          <p:cNvPr id="8" name="Slide Number Placeholder 14">
            <a:extLst>
              <a:ext uri="{FF2B5EF4-FFF2-40B4-BE49-F238E27FC236}">
                <a16:creationId xmlns:a16="http://schemas.microsoft.com/office/drawing/2014/main" id="{F4F4BF41-3738-41A3-A83B-4233103DB4C8}"/>
              </a:ext>
            </a:extLst>
          </p:cNvPr>
          <p:cNvSpPr txBox="1">
            <a:spLocks/>
          </p:cNvSpPr>
          <p:nvPr/>
        </p:nvSpPr>
        <p:spPr>
          <a:xfrm>
            <a:off x="11309868" y="6332220"/>
            <a:ext cx="523240" cy="24765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z="1600" b="1" smtClean="0">
                <a:solidFill>
                  <a:schemeClr val="bg1"/>
                </a:solidFill>
              </a:rPr>
              <a:pPr/>
              <a:t>6</a:t>
            </a:fld>
            <a:endParaRPr lang="en-US" sz="1600" b="1" dirty="0">
              <a:solidFill>
                <a:schemeClr val="bg1"/>
              </a:solidFill>
            </a:endParaRPr>
          </a:p>
        </p:txBody>
      </p:sp>
    </p:spTree>
    <p:extLst>
      <p:ext uri="{BB962C8B-B14F-4D97-AF65-F5344CB8AC3E}">
        <p14:creationId xmlns:p14="http://schemas.microsoft.com/office/powerpoint/2010/main" val="4272015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BFA76B-2750-4B33-ACBC-53C67CF38BBD}"/>
              </a:ext>
            </a:extLst>
          </p:cNvPr>
          <p:cNvSpPr>
            <a:spLocks noGrp="1"/>
          </p:cNvSpPr>
          <p:nvPr>
            <p:ph type="title"/>
          </p:nvPr>
        </p:nvSpPr>
        <p:spPr>
          <a:xfrm>
            <a:off x="628119" y="543160"/>
            <a:ext cx="7532277" cy="610863"/>
          </a:xfrm>
        </p:spPr>
        <p:txBody>
          <a:bodyPr/>
          <a:lstStyle/>
          <a:p>
            <a:r>
              <a:rPr lang="en-IN" dirty="0"/>
              <a:t>Footer</a:t>
            </a:r>
          </a:p>
        </p:txBody>
      </p:sp>
      <p:pic>
        <p:nvPicPr>
          <p:cNvPr id="21" name="Picture 20">
            <a:extLst>
              <a:ext uri="{FF2B5EF4-FFF2-40B4-BE49-F238E27FC236}">
                <a16:creationId xmlns:a16="http://schemas.microsoft.com/office/drawing/2014/main" id="{04B5A72A-EDC2-4758-A52D-AC681546D3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827176"/>
            <a:ext cx="12325739" cy="4075040"/>
          </a:xfrm>
          <a:prstGeom prst="rect">
            <a:avLst/>
          </a:prstGeom>
        </p:spPr>
      </p:pic>
      <p:sp>
        <p:nvSpPr>
          <p:cNvPr id="22" name="Slide Number Placeholder 14">
            <a:extLst>
              <a:ext uri="{FF2B5EF4-FFF2-40B4-BE49-F238E27FC236}">
                <a16:creationId xmlns:a16="http://schemas.microsoft.com/office/drawing/2014/main" id="{361619B9-8F04-403F-A03D-83324EA422ED}"/>
              </a:ext>
            </a:extLst>
          </p:cNvPr>
          <p:cNvSpPr txBox="1">
            <a:spLocks/>
          </p:cNvSpPr>
          <p:nvPr/>
        </p:nvSpPr>
        <p:spPr>
          <a:xfrm>
            <a:off x="11468398" y="6363478"/>
            <a:ext cx="857340" cy="24438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mtClean="0"/>
              <a:pPr/>
              <a:t>7</a:t>
            </a:fld>
            <a:endParaRPr lang="en-US" dirty="0"/>
          </a:p>
        </p:txBody>
      </p:sp>
    </p:spTree>
    <p:extLst>
      <p:ext uri="{BB962C8B-B14F-4D97-AF65-F5344CB8AC3E}">
        <p14:creationId xmlns:p14="http://schemas.microsoft.com/office/powerpoint/2010/main" val="2215751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C1E48B3-652B-4284-8C64-B364AFFCACB0}"/>
              </a:ext>
            </a:extLst>
          </p:cNvPr>
          <p:cNvSpPr>
            <a:spLocks noGrp="1"/>
          </p:cNvSpPr>
          <p:nvPr>
            <p:ph type="title"/>
          </p:nvPr>
        </p:nvSpPr>
        <p:spPr>
          <a:xfrm>
            <a:off x="971549" y="813067"/>
            <a:ext cx="4941477" cy="610863"/>
          </a:xfrm>
        </p:spPr>
        <p:txBody>
          <a:bodyPr/>
          <a:lstStyle/>
          <a:p>
            <a:r>
              <a:rPr lang="en-IN" dirty="0"/>
              <a:t>Sign-in page</a:t>
            </a:r>
          </a:p>
        </p:txBody>
      </p:sp>
      <p:pic>
        <p:nvPicPr>
          <p:cNvPr id="24" name="Picture 23">
            <a:extLst>
              <a:ext uri="{FF2B5EF4-FFF2-40B4-BE49-F238E27FC236}">
                <a16:creationId xmlns:a16="http://schemas.microsoft.com/office/drawing/2014/main" id="{F6E11CCE-3ED2-4359-9A51-53DB8A542D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60000" y="1815971"/>
            <a:ext cx="7773108" cy="3913512"/>
          </a:xfrm>
          <a:prstGeom prst="rect">
            <a:avLst/>
          </a:prstGeom>
        </p:spPr>
      </p:pic>
      <p:sp>
        <p:nvSpPr>
          <p:cNvPr id="5" name="Slide Number Placeholder 14">
            <a:extLst>
              <a:ext uri="{FF2B5EF4-FFF2-40B4-BE49-F238E27FC236}">
                <a16:creationId xmlns:a16="http://schemas.microsoft.com/office/drawing/2014/main" id="{DDD74604-9BA6-4A36-987D-C80A76A21214}"/>
              </a:ext>
            </a:extLst>
          </p:cNvPr>
          <p:cNvSpPr txBox="1">
            <a:spLocks/>
          </p:cNvSpPr>
          <p:nvPr/>
        </p:nvSpPr>
        <p:spPr>
          <a:xfrm>
            <a:off x="11309868" y="6332220"/>
            <a:ext cx="523240" cy="24765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z="1600" b="1" smtClean="0">
                <a:solidFill>
                  <a:schemeClr val="bg1"/>
                </a:solidFill>
              </a:rPr>
              <a:pPr/>
              <a:t>8</a:t>
            </a:fld>
            <a:endParaRPr lang="en-US" sz="1600" b="1" dirty="0">
              <a:solidFill>
                <a:schemeClr val="bg1"/>
              </a:solidFill>
            </a:endParaRPr>
          </a:p>
        </p:txBody>
      </p:sp>
      <p:sp>
        <p:nvSpPr>
          <p:cNvPr id="2" name="TextBox 1">
            <a:extLst>
              <a:ext uri="{FF2B5EF4-FFF2-40B4-BE49-F238E27FC236}">
                <a16:creationId xmlns:a16="http://schemas.microsoft.com/office/drawing/2014/main" id="{A641E0A9-6CD1-4BB9-BF4D-33F02467BEC4}"/>
              </a:ext>
            </a:extLst>
          </p:cNvPr>
          <p:cNvSpPr txBox="1"/>
          <p:nvPr/>
        </p:nvSpPr>
        <p:spPr>
          <a:xfrm>
            <a:off x="765111" y="2944561"/>
            <a:ext cx="3360204" cy="1323439"/>
          </a:xfrm>
          <a:prstGeom prst="rect">
            <a:avLst/>
          </a:prstGeom>
          <a:noFill/>
        </p:spPr>
        <p:txBody>
          <a:bodyPr wrap="square" rtlCol="0">
            <a:spAutoFit/>
          </a:bodyPr>
          <a:lstStyle/>
          <a:p>
            <a:r>
              <a:rPr lang="en-US" sz="2000" dirty="0">
                <a:solidFill>
                  <a:schemeClr val="bg1"/>
                </a:solidFill>
              </a:rPr>
              <a:t>The user has to first signup before signing in. Upon doing so they’ll be redirected to the registration form page. </a:t>
            </a:r>
            <a:endParaRPr lang="en-IN" sz="2000" dirty="0">
              <a:solidFill>
                <a:schemeClr val="bg1"/>
              </a:solidFill>
            </a:endParaRPr>
          </a:p>
        </p:txBody>
      </p:sp>
    </p:spTree>
    <p:extLst>
      <p:ext uri="{BB962C8B-B14F-4D97-AF65-F5344CB8AC3E}">
        <p14:creationId xmlns:p14="http://schemas.microsoft.com/office/powerpoint/2010/main" val="39507239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C1E48B3-652B-4284-8C64-B364AFFCACB0}"/>
              </a:ext>
            </a:extLst>
          </p:cNvPr>
          <p:cNvSpPr>
            <a:spLocks noGrp="1"/>
          </p:cNvSpPr>
          <p:nvPr>
            <p:ph type="title"/>
          </p:nvPr>
        </p:nvSpPr>
        <p:spPr>
          <a:xfrm>
            <a:off x="971550" y="794406"/>
            <a:ext cx="4941477" cy="610863"/>
          </a:xfrm>
        </p:spPr>
        <p:txBody>
          <a:bodyPr/>
          <a:lstStyle/>
          <a:p>
            <a:r>
              <a:rPr lang="en-IN" dirty="0"/>
              <a:t>Sign-up page</a:t>
            </a:r>
          </a:p>
        </p:txBody>
      </p:sp>
      <p:pic>
        <p:nvPicPr>
          <p:cNvPr id="3" name="Picture 2">
            <a:extLst>
              <a:ext uri="{FF2B5EF4-FFF2-40B4-BE49-F238E27FC236}">
                <a16:creationId xmlns:a16="http://schemas.microsoft.com/office/drawing/2014/main" id="{72C28446-7069-48B1-A30E-EC8686C402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5753" y="1841251"/>
            <a:ext cx="7465735" cy="3913200"/>
          </a:xfrm>
          <a:prstGeom prst="rect">
            <a:avLst/>
          </a:prstGeom>
        </p:spPr>
      </p:pic>
      <p:sp>
        <p:nvSpPr>
          <p:cNvPr id="5" name="Slide Number Placeholder 14">
            <a:extLst>
              <a:ext uri="{FF2B5EF4-FFF2-40B4-BE49-F238E27FC236}">
                <a16:creationId xmlns:a16="http://schemas.microsoft.com/office/drawing/2014/main" id="{AF675A84-9A69-438C-81D5-A652AAAA65B2}"/>
              </a:ext>
            </a:extLst>
          </p:cNvPr>
          <p:cNvSpPr txBox="1">
            <a:spLocks/>
          </p:cNvSpPr>
          <p:nvPr/>
        </p:nvSpPr>
        <p:spPr>
          <a:xfrm>
            <a:off x="11309868" y="6332220"/>
            <a:ext cx="523240" cy="24765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z="1600" b="1" smtClean="0">
                <a:solidFill>
                  <a:schemeClr val="bg1"/>
                </a:solidFill>
              </a:rPr>
              <a:pPr/>
              <a:t>9</a:t>
            </a:fld>
            <a:endParaRPr lang="en-US" sz="1600" b="1" dirty="0">
              <a:solidFill>
                <a:schemeClr val="bg1"/>
              </a:solidFill>
            </a:endParaRPr>
          </a:p>
        </p:txBody>
      </p:sp>
      <p:sp>
        <p:nvSpPr>
          <p:cNvPr id="2" name="TextBox 1">
            <a:extLst>
              <a:ext uri="{FF2B5EF4-FFF2-40B4-BE49-F238E27FC236}">
                <a16:creationId xmlns:a16="http://schemas.microsoft.com/office/drawing/2014/main" id="{F9F1CD02-FCD0-454F-9869-02FD695D48C5}"/>
              </a:ext>
            </a:extLst>
          </p:cNvPr>
          <p:cNvSpPr txBox="1"/>
          <p:nvPr/>
        </p:nvSpPr>
        <p:spPr>
          <a:xfrm>
            <a:off x="830424" y="2582749"/>
            <a:ext cx="3275329" cy="1938992"/>
          </a:xfrm>
          <a:prstGeom prst="rect">
            <a:avLst/>
          </a:prstGeom>
          <a:noFill/>
        </p:spPr>
        <p:txBody>
          <a:bodyPr wrap="square" rtlCol="0">
            <a:spAutoFit/>
          </a:bodyPr>
          <a:lstStyle/>
          <a:p>
            <a:r>
              <a:rPr lang="en-US" sz="2000" dirty="0">
                <a:solidFill>
                  <a:schemeClr val="bg1"/>
                </a:solidFill>
              </a:rPr>
              <a:t>The user will be provided with an option to signup if they don’t have an account. Upon doing so they’ll be redirected to the registration form page.</a:t>
            </a:r>
            <a:endParaRPr lang="en-IN" sz="2000" dirty="0">
              <a:solidFill>
                <a:schemeClr val="bg1"/>
              </a:solidFill>
            </a:endParaRPr>
          </a:p>
        </p:txBody>
      </p:sp>
    </p:spTree>
    <p:extLst>
      <p:ext uri="{BB962C8B-B14F-4D97-AF65-F5344CB8AC3E}">
        <p14:creationId xmlns:p14="http://schemas.microsoft.com/office/powerpoint/2010/main" val="32552671"/>
      </p:ext>
    </p:extLst>
  </p:cSld>
  <p:clrMapOvr>
    <a:masterClrMapping/>
  </p:clrMapOvr>
</p:sld>
</file>

<file path=ppt/theme/theme1.xml><?xml version="1.0" encoding="utf-8"?>
<a:theme xmlns:a="http://schemas.openxmlformats.org/drawingml/2006/main" name="Theme1">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Custom 175">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wissPresentation C_Win32_MW_JS_SL_v2.potx" id="{230A82CA-9023-4220-9E5B-0E652CF31B20}" vid="{96196EC2-C392-482E-BF29-9BD12A62668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D20B6E4-879E-4E6C-BDE7-261540CD3765}">
  <ds:schemaRefs>
    <ds:schemaRef ds:uri="http://schemas.microsoft.com/sharepoint/v3/contenttype/forms"/>
  </ds:schemaRefs>
</ds:datastoreItem>
</file>

<file path=customXml/itemProps2.xml><?xml version="1.0" encoding="utf-8"?>
<ds:datastoreItem xmlns:ds="http://schemas.openxmlformats.org/officeDocument/2006/customXml" ds:itemID="{94F21D10-BD83-491A-AAA6-945C2DB1EB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9EC1AB0-9704-404D-B6D3-819D938AC55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Geometric annual presentation</Template>
  <TotalTime>120</TotalTime>
  <Words>656</Words>
  <Application>Microsoft Office PowerPoint</Application>
  <PresentationFormat>Widescreen</PresentationFormat>
  <Paragraphs>113</Paragraphs>
  <Slides>17</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Cascadia Code</vt:lpstr>
      <vt:lpstr>Franklin Gothic Book</vt:lpstr>
      <vt:lpstr>Franklin Gothic Demi</vt:lpstr>
      <vt:lpstr>Times New Roman</vt:lpstr>
      <vt:lpstr>Wingdings</vt:lpstr>
      <vt:lpstr>Theme1</vt:lpstr>
      <vt:lpstr>SCHOLARSHIP2ALL</vt:lpstr>
      <vt:lpstr>PowerPoint Presentation</vt:lpstr>
      <vt:lpstr>Introduction</vt:lpstr>
      <vt:lpstr>Software Requirement and specification</vt:lpstr>
      <vt:lpstr>Relevance of the Project</vt:lpstr>
      <vt:lpstr>User Interface Design</vt:lpstr>
      <vt:lpstr>Footer</vt:lpstr>
      <vt:lpstr>Sign-in page</vt:lpstr>
      <vt:lpstr>Sign-up page</vt:lpstr>
      <vt:lpstr>Sign-in page</vt:lpstr>
      <vt:lpstr>PowerPoint Presentation</vt:lpstr>
      <vt:lpstr>Our team</vt:lpstr>
      <vt:lpstr>Contact page</vt:lpstr>
      <vt:lpstr>Future Enhancement</vt:lpstr>
      <vt:lpstr>PowerPoint Presentation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SCHOLARSHIP2ALL</dc:title>
  <dc:creator>Manoj Howale S</dc:creator>
  <cp:lastModifiedBy>Manoj Howale S</cp:lastModifiedBy>
  <cp:revision>1</cp:revision>
  <dcterms:created xsi:type="dcterms:W3CDTF">2022-04-18T11:20:25Z</dcterms:created>
  <dcterms:modified xsi:type="dcterms:W3CDTF">2022-04-18T13:28:40Z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